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78" r:id="rId1"/>
  </p:sldMasterIdLst>
  <p:sldIdLst>
    <p:sldId id="256" r:id="rId2"/>
    <p:sldId id="257" r:id="rId3"/>
    <p:sldId id="295" r:id="rId4"/>
    <p:sldId id="276" r:id="rId5"/>
    <p:sldId id="260" r:id="rId6"/>
    <p:sldId id="281" r:id="rId7"/>
    <p:sldId id="282" r:id="rId8"/>
    <p:sldId id="285" r:id="rId9"/>
    <p:sldId id="294" r:id="rId10"/>
    <p:sldId id="284" r:id="rId11"/>
    <p:sldId id="283" r:id="rId12"/>
    <p:sldId id="297" r:id="rId13"/>
    <p:sldId id="298" r:id="rId14"/>
    <p:sldId id="300" r:id="rId15"/>
    <p:sldId id="299" r:id="rId16"/>
    <p:sldId id="301" r:id="rId17"/>
    <p:sldId id="279" r:id="rId18"/>
    <p:sldId id="277" r:id="rId19"/>
    <p:sldId id="274"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8869F51F-EAB0-404A-9F25-54B5E5287BB2}">
          <p14:sldIdLst>
            <p14:sldId id="256"/>
            <p14:sldId id="257"/>
            <p14:sldId id="295"/>
            <p14:sldId id="276"/>
            <p14:sldId id="260"/>
            <p14:sldId id="281"/>
            <p14:sldId id="282"/>
            <p14:sldId id="285"/>
            <p14:sldId id="294"/>
            <p14:sldId id="284"/>
            <p14:sldId id="283"/>
            <p14:sldId id="297"/>
            <p14:sldId id="298"/>
            <p14:sldId id="300"/>
            <p14:sldId id="299"/>
            <p14:sldId id="301"/>
            <p14:sldId id="279"/>
            <p14:sldId id="277"/>
            <p14:sldId id="274"/>
            <p14:sldId id="278"/>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6C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559" autoAdjust="0"/>
    <p:restoredTop sz="94660" autoAdjust="0"/>
  </p:normalViewPr>
  <p:slideViewPr>
    <p:cSldViewPr snapToGrid="0">
      <p:cViewPr varScale="1">
        <p:scale>
          <a:sx n="52" d="100"/>
          <a:sy n="52" d="100"/>
        </p:scale>
        <p:origin x="427" y="58"/>
      </p:cViewPr>
      <p:guideLst>
        <p:guide orient="horz" pos="2160"/>
        <p:guide pos="3840"/>
      </p:guideLst>
    </p:cSldViewPr>
  </p:slideViewPr>
  <p:outlineViewPr>
    <p:cViewPr>
      <p:scale>
        <a:sx n="33" d="100"/>
        <a:sy n="33" d="100"/>
      </p:scale>
      <p:origin x="0" y="59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11"/>
          </p:nvPr>
        </p:nvSpPr>
        <p:spPr>
          <a:xfrm>
            <a:off x="2493105" y="329307"/>
            <a:ext cx="4897310" cy="309201"/>
          </a:xfrm>
        </p:spPr>
        <p:txBody>
          <a:bodyPr/>
          <a:lstStyle/>
          <a:p>
            <a:endParaRPr lang="en-IN" dirty="0"/>
          </a:p>
        </p:txBody>
      </p:sp>
      <p:sp>
        <p:nvSpPr>
          <p:cNvPr id="6" name="Slide Number Placeholder 5"/>
          <p:cNvSpPr>
            <a:spLocks noGrp="1"/>
          </p:cNvSpPr>
          <p:nvPr>
            <p:ph type="sldNum" sz="quarter" idx="12"/>
          </p:nvPr>
        </p:nvSpPr>
        <p:spPr>
          <a:xfrm>
            <a:off x="1437664" y="798973"/>
            <a:ext cx="811019" cy="503578"/>
          </a:xfrm>
        </p:spPr>
        <p:txBody>
          <a:bodyPr/>
          <a:lstStyle/>
          <a:p>
            <a:fld id="{B9D5B73E-E9CC-4CBC-ADB3-771E36FBA4A8}" type="slidenum">
              <a:rPr lang="en-IN" smtClean="0"/>
              <a:pPr/>
              <a:t>‹#›</a:t>
            </a:fld>
            <a:endParaRPr lang="en-IN" dirty="0"/>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2292986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3692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5535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20079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5122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9368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04587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92600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B9D5B73E-E9CC-4CBC-ADB3-771E36FBA4A8}" type="slidenum">
              <a:rPr lang="en-IN" smtClean="0"/>
              <a:pPr/>
              <a:t>‹#›</a:t>
            </a:fld>
            <a:endParaRPr lang="en-IN" dirty="0"/>
          </a:p>
        </p:txBody>
      </p:sp>
    </p:spTree>
    <p:extLst>
      <p:ext uri="{BB962C8B-B14F-4D97-AF65-F5344CB8AC3E}">
        <p14:creationId xmlns:p14="http://schemas.microsoft.com/office/powerpoint/2010/main" val="411344287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19C6DBE-DCB7-4C43-BA28-52E7FA25190E}" type="datetimeFigureOut">
              <a:rPr lang="en-IN" smtClean="0"/>
              <a:pPr/>
              <a:t>06-03-2022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4202430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919C6DBE-DCB7-4C43-BA28-52E7FA25190E}" type="datetimeFigureOut">
              <a:rPr lang="en-IN" smtClean="0"/>
              <a:pPr/>
              <a:t>06-03-2022</a:t>
            </a:fld>
            <a:endParaRPr lang="en-IN" dirty="0"/>
          </a:p>
        </p:txBody>
      </p:sp>
      <p:sp>
        <p:nvSpPr>
          <p:cNvPr id="6" name="Footer Placeholder 5"/>
          <p:cNvSpPr>
            <a:spLocks noGrp="1"/>
          </p:cNvSpPr>
          <p:nvPr>
            <p:ph type="ftr" sz="quarter" idx="11"/>
          </p:nvPr>
        </p:nvSpPr>
        <p:spPr>
          <a:xfrm>
            <a:off x="1534910" y="318640"/>
            <a:ext cx="5453475" cy="320931"/>
          </a:xfrm>
        </p:spPr>
        <p:txBody>
          <a:bodyPr/>
          <a:lstStyle/>
          <a:p>
            <a:endParaRPr lang="en-IN" dirty="0"/>
          </a:p>
        </p:txBody>
      </p:sp>
      <p:sp>
        <p:nvSpPr>
          <p:cNvPr id="7" name="Slide Number Placeholder 6"/>
          <p:cNvSpPr>
            <a:spLocks noGrp="1"/>
          </p:cNvSpPr>
          <p:nvPr>
            <p:ph type="sldNum" sz="quarter" idx="12"/>
          </p:nvPr>
        </p:nvSpPr>
        <p:spPr/>
        <p:txBody>
          <a:bodyPr/>
          <a:lstStyle/>
          <a:p>
            <a:fld id="{B9D5B73E-E9CC-4CBC-ADB3-771E36FBA4A8}" type="slidenum">
              <a:rPr lang="en-IN" smtClean="0"/>
              <a:pPr/>
              <a:t>‹#›</a:t>
            </a:fld>
            <a:endParaRPr lang="en-IN" dirty="0"/>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08012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19C6DBE-DCB7-4C43-BA28-52E7FA25190E}" type="datetimeFigureOut">
              <a:rPr lang="en-IN" smtClean="0"/>
              <a:pPr/>
              <a:t>06-03-2022</a:t>
            </a:fld>
            <a:endParaRPr lang="en-IN" dirty="0"/>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9D5B73E-E9CC-4CBC-ADB3-771E36FBA4A8}" type="slidenum">
              <a:rPr lang="en-IN" smtClean="0"/>
              <a:pPr/>
              <a:t>‹#›</a:t>
            </a:fld>
            <a:endParaRPr lang="en-IN" dirty="0"/>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0708675"/>
      </p:ext>
    </p:extLst>
  </p:cSld>
  <p:clrMap bg1="lt1" tx1="dk1" bg2="lt2" tx2="dk2" accent1="accent1" accent2="accent2" accent3="accent3" accent4="accent4" accent5="accent5" accent6="accent6" hlink="hlink" folHlink="folHlink"/>
  <p:sldLayoutIdLst>
    <p:sldLayoutId id="2147484279" r:id="rId1"/>
    <p:sldLayoutId id="2147484280" r:id="rId2"/>
    <p:sldLayoutId id="2147484281" r:id="rId3"/>
    <p:sldLayoutId id="2147484282" r:id="rId4"/>
    <p:sldLayoutId id="2147484283" r:id="rId5"/>
    <p:sldLayoutId id="2147484284" r:id="rId6"/>
    <p:sldLayoutId id="2147484285" r:id="rId7"/>
    <p:sldLayoutId id="2147484286" r:id="rId8"/>
    <p:sldLayoutId id="2147484287" r:id="rId9"/>
    <p:sldLayoutId id="2147484288" r:id="rId10"/>
    <p:sldLayoutId id="2147484289" r:id="rId11"/>
  </p:sldLayoutIdLst>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0554" y="1279896"/>
            <a:ext cx="8874611" cy="1805354"/>
          </a:xfrm>
        </p:spPr>
        <p:txBody>
          <a:bodyPr>
            <a:noAutofit/>
          </a:bodyPr>
          <a:lstStyle/>
          <a:p>
            <a:pPr algn="ctr">
              <a:lnSpc>
                <a:spcPct val="150000"/>
              </a:lnSpc>
            </a:pPr>
            <a:r>
              <a:rPr lang="en-IN" sz="2400" b="1" dirty="0">
                <a:solidFill>
                  <a:schemeClr val="accent6">
                    <a:lumMod val="75000"/>
                  </a:schemeClr>
                </a:solidFill>
                <a:latin typeface="Arial" pitchFamily="34" charset="0"/>
                <a:cs typeface="Arial" pitchFamily="34" charset="0"/>
              </a:rPr>
              <a:t>Presentation </a:t>
            </a:r>
            <a:br>
              <a:rPr lang="en-IN" sz="2400" b="1" dirty="0">
                <a:solidFill>
                  <a:schemeClr val="accent6">
                    <a:lumMod val="75000"/>
                  </a:schemeClr>
                </a:solidFill>
                <a:latin typeface="Arial" pitchFamily="34" charset="0"/>
                <a:cs typeface="Arial" pitchFamily="34" charset="0"/>
              </a:rPr>
            </a:br>
            <a:r>
              <a:rPr lang="en-IN" sz="2400" b="1" dirty="0">
                <a:solidFill>
                  <a:schemeClr val="accent6">
                    <a:lumMod val="75000"/>
                  </a:schemeClr>
                </a:solidFill>
                <a:latin typeface="Arial" pitchFamily="34" charset="0"/>
                <a:cs typeface="Arial" pitchFamily="34" charset="0"/>
              </a:rPr>
              <a:t>on</a:t>
            </a:r>
            <a:br>
              <a:rPr lang="en-IN" sz="2400" b="1" dirty="0">
                <a:solidFill>
                  <a:schemeClr val="accent6">
                    <a:lumMod val="75000"/>
                  </a:schemeClr>
                </a:solidFill>
                <a:latin typeface="Arial" pitchFamily="34" charset="0"/>
                <a:cs typeface="Arial" pitchFamily="34" charset="0"/>
              </a:rPr>
            </a:br>
            <a:r>
              <a:rPr lang="en-IN" sz="2400" b="1" dirty="0">
                <a:solidFill>
                  <a:schemeClr val="accent6">
                    <a:lumMod val="75000"/>
                  </a:schemeClr>
                </a:solidFill>
                <a:latin typeface="Arial" pitchFamily="34" charset="0"/>
                <a:cs typeface="Arial" pitchFamily="34" charset="0"/>
              </a:rPr>
              <a:t>     SMART CONTACT MANAGER</a:t>
            </a:r>
          </a:p>
        </p:txBody>
      </p:sp>
      <p:sp>
        <p:nvSpPr>
          <p:cNvPr id="3" name="Subtitle 2"/>
          <p:cNvSpPr>
            <a:spLocks noGrp="1"/>
          </p:cNvSpPr>
          <p:nvPr>
            <p:ph type="subTitle" idx="1"/>
          </p:nvPr>
        </p:nvSpPr>
        <p:spPr>
          <a:xfrm>
            <a:off x="715109" y="3807427"/>
            <a:ext cx="6564923" cy="2397512"/>
          </a:xfrm>
          <a:ln>
            <a:solidFill>
              <a:schemeClr val="bg2"/>
            </a:solidFill>
          </a:ln>
        </p:spPr>
        <p:txBody>
          <a:bodyPr>
            <a:normAutofit fontScale="25000" lnSpcReduction="20000"/>
          </a:bodyPr>
          <a:lstStyle/>
          <a:p>
            <a:r>
              <a:rPr lang="en-IN" sz="6400" b="1" dirty="0">
                <a:latin typeface="Arial" pitchFamily="34" charset="0"/>
                <a:cs typeface="Arial" pitchFamily="34" charset="0"/>
              </a:rPr>
              <a:t>UNDER THE GUIDENCE of</a:t>
            </a:r>
          </a:p>
          <a:p>
            <a:r>
              <a:rPr lang="en-IN" sz="6400" b="1" dirty="0">
                <a:solidFill>
                  <a:schemeClr val="accent5">
                    <a:lumMod val="75000"/>
                  </a:schemeClr>
                </a:solidFill>
                <a:latin typeface="Arial" pitchFamily="34" charset="0"/>
                <a:cs typeface="Arial" pitchFamily="34" charset="0"/>
              </a:rPr>
              <a:t>RAHUL GABA</a:t>
            </a:r>
          </a:p>
          <a:p>
            <a:r>
              <a:rPr lang="en-IN" sz="6400" b="1" i="1" dirty="0">
                <a:solidFill>
                  <a:schemeClr val="accent5">
                    <a:lumMod val="75000"/>
                  </a:schemeClr>
                </a:solidFill>
                <a:latin typeface="Arial" pitchFamily="34" charset="0"/>
                <a:cs typeface="Arial" pitchFamily="34" charset="0"/>
              </a:rPr>
              <a:t>Technical Trainer</a:t>
            </a:r>
            <a:endParaRPr lang="en-IN" sz="6400" b="1" dirty="0">
              <a:solidFill>
                <a:schemeClr val="accent5">
                  <a:lumMod val="75000"/>
                </a:schemeClr>
              </a:solidFill>
              <a:latin typeface="Arial" pitchFamily="34" charset="0"/>
              <a:cs typeface="Arial" pitchFamily="34" charset="0"/>
            </a:endParaRPr>
          </a:p>
          <a:p>
            <a:r>
              <a:rPr lang="en-US" sz="5600" b="1" dirty="0" err="1">
                <a:latin typeface="Arial" pitchFamily="34" charset="0"/>
                <a:cs typeface="Arial" pitchFamily="34" charset="0"/>
              </a:rPr>
              <a:t>Edubridge</a:t>
            </a:r>
            <a:r>
              <a:rPr lang="en-US" sz="5600" b="1" dirty="0">
                <a:latin typeface="Arial" pitchFamily="34" charset="0"/>
                <a:cs typeface="Arial" pitchFamily="34" charset="0"/>
              </a:rPr>
              <a:t> </a:t>
            </a:r>
            <a:r>
              <a:rPr lang="en-US" sz="5600" dirty="0">
                <a:latin typeface="Arial" pitchFamily="34" charset="0"/>
                <a:cs typeface="Arial" pitchFamily="34" charset="0"/>
              </a:rPr>
              <a:t>(</a:t>
            </a:r>
            <a:r>
              <a:rPr lang="en-US" sz="5600" dirty="0" err="1">
                <a:latin typeface="Arial" pitchFamily="34" charset="0"/>
                <a:cs typeface="Arial" pitchFamily="34" charset="0"/>
              </a:rPr>
              <a:t>Capgemini</a:t>
            </a:r>
            <a:r>
              <a:rPr lang="en-US" sz="5600" dirty="0">
                <a:latin typeface="Arial" pitchFamily="34" charset="0"/>
                <a:cs typeface="Arial" pitchFamily="34" charset="0"/>
              </a:rPr>
              <a:t> Certified Java Full Stack Professional</a:t>
            </a:r>
            <a:r>
              <a:rPr lang="en-US" sz="6400" dirty="0">
                <a:latin typeface="Arial" pitchFamily="34" charset="0"/>
                <a:cs typeface="Arial" pitchFamily="34" charset="0"/>
              </a:rPr>
              <a:t>)</a:t>
            </a:r>
          </a:p>
          <a:p>
            <a:endParaRPr lang="en-US" sz="6400" dirty="0">
              <a:latin typeface="Arial" pitchFamily="34" charset="0"/>
              <a:cs typeface="Arial" pitchFamily="34" charset="0"/>
            </a:endParaRPr>
          </a:p>
          <a:p>
            <a:r>
              <a:rPr lang="en-IN" sz="2100" b="1" dirty="0">
                <a:latin typeface="Arial" pitchFamily="34" charset="0"/>
                <a:cs typeface="Arial" pitchFamily="34" charset="0"/>
              </a:rPr>
              <a:t>                                                                                                                                                                                                </a:t>
            </a:r>
          </a:p>
          <a:p>
            <a:endParaRPr lang="en-IN" sz="1600" dirty="0">
              <a:latin typeface="Arial" pitchFamily="34" charset="0"/>
              <a:cs typeface="Arial" pitchFamily="34" charset="0"/>
            </a:endParaRPr>
          </a:p>
          <a:p>
            <a:endParaRPr lang="en-IN" sz="1500" b="1" i="1" dirty="0">
              <a:latin typeface="Arial" pitchFamily="34" charset="0"/>
              <a:cs typeface="Arial" pitchFamily="34" charset="0"/>
            </a:endParaRPr>
          </a:p>
          <a:p>
            <a:r>
              <a:rPr lang="en-IN" dirty="0">
                <a:latin typeface="Arial" pitchFamily="34" charset="0"/>
                <a:cs typeface="Arial" pitchFamily="34" charset="0"/>
              </a:rPr>
              <a:t>						</a:t>
            </a:r>
          </a:p>
        </p:txBody>
      </p:sp>
      <p:pic>
        <p:nvPicPr>
          <p:cNvPr id="4" name="image1.png" descr="eblogoreg"/>
          <p:cNvPicPr/>
          <p:nvPr/>
        </p:nvPicPr>
        <p:blipFill>
          <a:blip r:embed="rId2" cstate="print"/>
          <a:stretch>
            <a:fillRect/>
          </a:stretch>
        </p:blipFill>
        <p:spPr>
          <a:xfrm>
            <a:off x="3933214" y="453683"/>
            <a:ext cx="4009292" cy="937846"/>
          </a:xfrm>
          <a:prstGeom prst="rect">
            <a:avLst/>
          </a:prstGeom>
        </p:spPr>
      </p:pic>
      <p:sp>
        <p:nvSpPr>
          <p:cNvPr id="5" name="Rectangle 4"/>
          <p:cNvSpPr/>
          <p:nvPr/>
        </p:nvSpPr>
        <p:spPr>
          <a:xfrm>
            <a:off x="8503920" y="3630567"/>
            <a:ext cx="3147040" cy="3041858"/>
          </a:xfrm>
          <a:prstGeom prst="rect">
            <a:avLst/>
          </a:prstGeom>
        </p:spPr>
        <p:txBody>
          <a:bodyPr wrap="square">
            <a:spAutoFit/>
          </a:bodyPr>
          <a:lstStyle/>
          <a:p>
            <a:pPr>
              <a:lnSpc>
                <a:spcPct val="150000"/>
              </a:lnSpc>
            </a:pPr>
            <a:r>
              <a:rPr lang="en-IN" sz="1600" b="1" dirty="0">
                <a:solidFill>
                  <a:schemeClr val="tx1">
                    <a:lumMod val="95000"/>
                    <a:lumOff val="5000"/>
                  </a:schemeClr>
                </a:solidFill>
                <a:latin typeface="Arial" pitchFamily="34" charset="0"/>
                <a:cs typeface="Arial" pitchFamily="34" charset="0"/>
              </a:rPr>
              <a:t>SUBMITTED BY</a:t>
            </a:r>
          </a:p>
          <a:p>
            <a:pPr>
              <a:lnSpc>
                <a:spcPct val="150000"/>
              </a:lnSpc>
            </a:pPr>
            <a:r>
              <a:rPr lang="en-IN" sz="1600" b="1" dirty="0">
                <a:solidFill>
                  <a:schemeClr val="tx1">
                    <a:lumMod val="65000"/>
                    <a:lumOff val="35000"/>
                  </a:schemeClr>
                </a:solidFill>
                <a:latin typeface="Arial" pitchFamily="34" charset="0"/>
                <a:cs typeface="Arial" pitchFamily="34" charset="0"/>
              </a:rPr>
              <a:t>UDHAYANITHI T</a:t>
            </a:r>
          </a:p>
          <a:p>
            <a:pPr>
              <a:lnSpc>
                <a:spcPct val="150000"/>
              </a:lnSpc>
            </a:pPr>
            <a:r>
              <a:rPr lang="en-IN" sz="1600" b="1" dirty="0">
                <a:solidFill>
                  <a:schemeClr val="tx1">
                    <a:lumMod val="65000"/>
                    <a:lumOff val="35000"/>
                  </a:schemeClr>
                </a:solidFill>
                <a:latin typeface="Arial" pitchFamily="34" charset="0"/>
                <a:cs typeface="Arial" pitchFamily="34" charset="0"/>
              </a:rPr>
              <a:t>VIJAYALAKSHMI D</a:t>
            </a:r>
          </a:p>
          <a:p>
            <a:pPr>
              <a:lnSpc>
                <a:spcPct val="150000"/>
              </a:lnSpc>
            </a:pPr>
            <a:r>
              <a:rPr lang="en-IN" sz="1600" b="1" dirty="0">
                <a:solidFill>
                  <a:schemeClr val="tx1">
                    <a:lumMod val="65000"/>
                    <a:lumOff val="35000"/>
                  </a:schemeClr>
                </a:solidFill>
                <a:latin typeface="Arial" pitchFamily="34" charset="0"/>
                <a:cs typeface="Arial" pitchFamily="34" charset="0"/>
              </a:rPr>
              <a:t>NAGALAKSHMI M</a:t>
            </a:r>
          </a:p>
          <a:p>
            <a:pPr>
              <a:lnSpc>
                <a:spcPct val="150000"/>
              </a:lnSpc>
            </a:pPr>
            <a:r>
              <a:rPr lang="en-IN" sz="1600" b="1" dirty="0">
                <a:solidFill>
                  <a:schemeClr val="tx1">
                    <a:lumMod val="65000"/>
                    <a:lumOff val="35000"/>
                  </a:schemeClr>
                </a:solidFill>
                <a:latin typeface="Arial" pitchFamily="34" charset="0"/>
                <a:cs typeface="Arial" pitchFamily="34" charset="0"/>
              </a:rPr>
              <a:t>ARUNKUMAR T</a:t>
            </a:r>
          </a:p>
          <a:p>
            <a:pPr>
              <a:lnSpc>
                <a:spcPct val="150000"/>
              </a:lnSpc>
            </a:pPr>
            <a:r>
              <a:rPr lang="en-IN" sz="1600" b="1" dirty="0">
                <a:solidFill>
                  <a:schemeClr val="tx1">
                    <a:lumMod val="65000"/>
                    <a:lumOff val="35000"/>
                  </a:schemeClr>
                </a:solidFill>
                <a:latin typeface="Arial" pitchFamily="34" charset="0"/>
                <a:cs typeface="Arial" pitchFamily="34" charset="0"/>
              </a:rPr>
              <a:t>SUBRAMANIAN E</a:t>
            </a:r>
          </a:p>
          <a:p>
            <a:pPr>
              <a:lnSpc>
                <a:spcPct val="150000"/>
              </a:lnSpc>
            </a:pPr>
            <a:r>
              <a:rPr lang="en-US" sz="1600" b="1" dirty="0">
                <a:latin typeface="Arial" pitchFamily="34" charset="0"/>
                <a:cs typeface="Arial" pitchFamily="34" charset="0"/>
              </a:rPr>
              <a:t>Batch:  2021-6260</a:t>
            </a:r>
            <a:endParaRPr lang="en-US" sz="1600" dirty="0">
              <a:latin typeface="Arial" pitchFamily="34" charset="0"/>
              <a:cs typeface="Arial" pitchFamily="34" charset="0"/>
            </a:endParaRPr>
          </a:p>
          <a:p>
            <a:pPr>
              <a:lnSpc>
                <a:spcPct val="150000"/>
              </a:lnSpc>
            </a:pPr>
            <a:r>
              <a:rPr lang="en-US" sz="1600" b="1" dirty="0">
                <a:latin typeface="Arial" pitchFamily="34" charset="0"/>
                <a:cs typeface="Arial" pitchFamily="34" charset="0"/>
              </a:rPr>
              <a:t>Center</a:t>
            </a:r>
            <a:r>
              <a:rPr lang="en-US" sz="1600" dirty="0">
                <a:latin typeface="Arial" pitchFamily="34" charset="0"/>
                <a:cs typeface="Arial" pitchFamily="34" charset="0"/>
              </a:rPr>
              <a:t>:  Chennai-</a:t>
            </a:r>
            <a:r>
              <a:rPr lang="en-US" sz="1600" dirty="0" err="1">
                <a:latin typeface="Arial" pitchFamily="34" charset="0"/>
                <a:cs typeface="Arial" pitchFamily="34" charset="0"/>
              </a:rPr>
              <a:t>Chromepet</a:t>
            </a:r>
            <a:r>
              <a:rPr lang="en-IN" b="1" dirty="0">
                <a:solidFill>
                  <a:schemeClr val="accent1"/>
                </a:solidFill>
                <a:latin typeface="Arial" pitchFamily="34" charset="0"/>
                <a:cs typeface="Arial" pitchFamily="34" charset="0"/>
              </a:rPr>
              <a:t>                                                                                                                                                                                                </a:t>
            </a:r>
          </a:p>
        </p:txBody>
      </p:sp>
      <p:cxnSp>
        <p:nvCxnSpPr>
          <p:cNvPr id="11" name="Straight Connector 10"/>
          <p:cNvCxnSpPr/>
          <p:nvPr/>
        </p:nvCxnSpPr>
        <p:spPr>
          <a:xfrm>
            <a:off x="983229" y="3429000"/>
            <a:ext cx="9190893"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2055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31951" y="515599"/>
            <a:ext cx="9036000" cy="612000"/>
          </a:xfrm>
        </p:spPr>
        <p:txBody>
          <a:bodyPr>
            <a:normAutofit fontScale="90000"/>
          </a:bodyPr>
          <a:lstStyle/>
          <a:p>
            <a:pPr algn="ctr"/>
            <a:r>
              <a:rPr lang="en-US" sz="2400" b="1" dirty="0">
                <a:latin typeface="Arial" pitchFamily="34" charset="0"/>
                <a:cs typeface="Arial" pitchFamily="34" charset="0"/>
              </a:rPr>
              <a:t>DASHBOARD</a:t>
            </a:r>
            <a:br>
              <a:rPr lang="en-US" sz="2400" b="1" dirty="0"/>
            </a:br>
            <a:endParaRPr lang="en-US" sz="2400" b="1" dirty="0"/>
          </a:p>
        </p:txBody>
      </p:sp>
      <p:cxnSp>
        <p:nvCxnSpPr>
          <p:cNvPr id="12" name="Straight Connector 11"/>
          <p:cNvCxnSpPr/>
          <p:nvPr/>
        </p:nvCxnSpPr>
        <p:spPr>
          <a:xfrm>
            <a:off x="797170" y="1127599"/>
            <a:ext cx="10656277" cy="0"/>
          </a:xfrm>
          <a:prstGeom prst="line">
            <a:avLst/>
          </a:prstGeom>
        </p:spPr>
        <p:style>
          <a:lnRef idx="3">
            <a:schemeClr val="accent1"/>
          </a:lnRef>
          <a:fillRef idx="0">
            <a:schemeClr val="accent1"/>
          </a:fillRef>
          <a:effectRef idx="2">
            <a:schemeClr val="accent1"/>
          </a:effectRef>
          <a:fontRef idx="minor">
            <a:schemeClr val="tx1"/>
          </a:fontRef>
        </p:style>
      </p:cxnSp>
      <p:pic>
        <p:nvPicPr>
          <p:cNvPr id="6" name="Content Placeholder 5">
            <a:extLst>
              <a:ext uri="{FF2B5EF4-FFF2-40B4-BE49-F238E27FC236}">
                <a16:creationId xmlns:a16="http://schemas.microsoft.com/office/drawing/2014/main" id="{DE20BA76-F0CD-4191-9497-88EDE688BF6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97170" y="1519084"/>
            <a:ext cx="10656277" cy="5073445"/>
          </a:xfrm>
        </p:spPr>
      </p:pic>
    </p:spTree>
    <p:extLst>
      <p:ext uri="{BB962C8B-B14F-4D97-AF65-F5344CB8AC3E}">
        <p14:creationId xmlns:p14="http://schemas.microsoft.com/office/powerpoint/2010/main" val="3698052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30675" y="362149"/>
            <a:ext cx="9520158" cy="1049235"/>
          </a:xfrm>
        </p:spPr>
        <p:txBody>
          <a:bodyPr>
            <a:normAutofit fontScale="90000"/>
          </a:bodyPr>
          <a:lstStyle/>
          <a:p>
            <a:pPr algn="ctr"/>
            <a:r>
              <a:rPr lang="en-US" sz="2700" b="1" dirty="0">
                <a:latin typeface="Arial" pitchFamily="34" charset="0"/>
                <a:cs typeface="Arial" pitchFamily="34" charset="0"/>
              </a:rPr>
              <a:t>ADDING CONTACT</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821939" y="1176843"/>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14" name="Content Placeholder 13">
            <a:extLst>
              <a:ext uri="{FF2B5EF4-FFF2-40B4-BE49-F238E27FC236}">
                <a16:creationId xmlns:a16="http://schemas.microsoft.com/office/drawing/2014/main" id="{B16C6199-587C-41A0-92C3-64A030C1E9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1938" y="1745991"/>
            <a:ext cx="11050513" cy="4738134"/>
          </a:xfrm>
        </p:spPr>
      </p:pic>
    </p:spTree>
    <p:extLst>
      <p:ext uri="{BB962C8B-B14F-4D97-AF65-F5344CB8AC3E}">
        <p14:creationId xmlns:p14="http://schemas.microsoft.com/office/powerpoint/2010/main" val="3988894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7290" y="350939"/>
            <a:ext cx="9520158" cy="1049235"/>
          </a:xfrm>
        </p:spPr>
        <p:txBody>
          <a:bodyPr>
            <a:normAutofit fontScale="90000"/>
          </a:bodyPr>
          <a:lstStyle/>
          <a:p>
            <a:pPr algn="ctr"/>
            <a:r>
              <a:rPr lang="en-US" sz="2700" b="1" dirty="0">
                <a:latin typeface="Arial" pitchFamily="34" charset="0"/>
                <a:cs typeface="Arial" pitchFamily="34" charset="0"/>
              </a:rPr>
              <a:t>VIEW CONTACT</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738554" y="1147346"/>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8" name="Content Placeholder 7">
            <a:extLst>
              <a:ext uri="{FF2B5EF4-FFF2-40B4-BE49-F238E27FC236}">
                <a16:creationId xmlns:a16="http://schemas.microsoft.com/office/drawing/2014/main" id="{48C4ED87-E329-4AA2-B6DD-828C7C8FEB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5406" y="1666568"/>
            <a:ext cx="10820778" cy="4719484"/>
          </a:xfrm>
        </p:spPr>
      </p:pic>
    </p:spTree>
    <p:extLst>
      <p:ext uri="{BB962C8B-B14F-4D97-AF65-F5344CB8AC3E}">
        <p14:creationId xmlns:p14="http://schemas.microsoft.com/office/powerpoint/2010/main" val="1012406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7290" y="350939"/>
            <a:ext cx="9520158" cy="1049235"/>
          </a:xfrm>
        </p:spPr>
        <p:txBody>
          <a:bodyPr>
            <a:normAutofit fontScale="90000"/>
          </a:bodyPr>
          <a:lstStyle/>
          <a:p>
            <a:pPr algn="ctr"/>
            <a:r>
              <a:rPr lang="en-US" sz="2700" b="1" dirty="0">
                <a:latin typeface="Arial" pitchFamily="34" charset="0"/>
                <a:cs typeface="Arial" pitchFamily="34" charset="0"/>
              </a:rPr>
              <a:t>DATA DICTIONARY</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738554" y="1147346"/>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8" name="Content Placeholder 5" descr="Student Database.png">
            <a:extLst>
              <a:ext uri="{FF2B5EF4-FFF2-40B4-BE49-F238E27FC236}">
                <a16:creationId xmlns:a16="http://schemas.microsoft.com/office/drawing/2014/main" id="{894E25F8-426D-4430-A797-2FB2E87E36A6}"/>
              </a:ext>
            </a:extLst>
          </p:cNvPr>
          <p:cNvPicPr>
            <a:picLocks noGrp="1" noChangeAspect="1"/>
          </p:cNvPicPr>
          <p:nvPr>
            <p:ph idx="1"/>
          </p:nvPr>
        </p:nvPicPr>
        <p:blipFill>
          <a:blip r:embed="rId2" cstate="print"/>
          <a:stretch>
            <a:fillRect/>
          </a:stretch>
        </p:blipFill>
        <p:spPr>
          <a:xfrm>
            <a:off x="738553" y="2029454"/>
            <a:ext cx="10937629" cy="4288899"/>
          </a:xfrm>
        </p:spPr>
      </p:pic>
      <p:sp>
        <p:nvSpPr>
          <p:cNvPr id="10" name="Text Placeholder 7">
            <a:extLst>
              <a:ext uri="{FF2B5EF4-FFF2-40B4-BE49-F238E27FC236}">
                <a16:creationId xmlns:a16="http://schemas.microsoft.com/office/drawing/2014/main" id="{8F0627E8-202E-4B73-9147-96C3A81B04FB}"/>
              </a:ext>
            </a:extLst>
          </p:cNvPr>
          <p:cNvSpPr txBox="1">
            <a:spLocks/>
          </p:cNvSpPr>
          <p:nvPr/>
        </p:nvSpPr>
        <p:spPr>
          <a:xfrm>
            <a:off x="738553" y="1400174"/>
            <a:ext cx="4645152" cy="61755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just">
              <a:buNone/>
            </a:pPr>
            <a:r>
              <a:rPr lang="en-US" b="1" dirty="0">
                <a:latin typeface="Arial" panose="020B0604020202020204" pitchFamily="34" charset="0"/>
                <a:cs typeface="Arial" panose="020B0604020202020204" pitchFamily="34" charset="0"/>
              </a:rPr>
              <a:t>USER DATABASE</a:t>
            </a:r>
          </a:p>
        </p:txBody>
      </p:sp>
    </p:spTree>
    <p:extLst>
      <p:ext uri="{BB962C8B-B14F-4D97-AF65-F5344CB8AC3E}">
        <p14:creationId xmlns:p14="http://schemas.microsoft.com/office/powerpoint/2010/main" val="3164634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7290" y="350939"/>
            <a:ext cx="9520158" cy="1049235"/>
          </a:xfrm>
        </p:spPr>
        <p:txBody>
          <a:bodyPr>
            <a:normAutofit fontScale="90000"/>
          </a:bodyPr>
          <a:lstStyle/>
          <a:p>
            <a:pPr algn="ctr"/>
            <a:r>
              <a:rPr lang="en-US" sz="2700" b="1" dirty="0">
                <a:latin typeface="Arial" pitchFamily="34" charset="0"/>
                <a:cs typeface="Arial" pitchFamily="34" charset="0"/>
              </a:rPr>
              <a:t>DATA DICTIONARY</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738554" y="1147346"/>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9" name="Content Placeholder 10" descr="Recruiter database.png">
            <a:extLst>
              <a:ext uri="{FF2B5EF4-FFF2-40B4-BE49-F238E27FC236}">
                <a16:creationId xmlns:a16="http://schemas.microsoft.com/office/drawing/2014/main" id="{81023F98-AE4D-45C5-A763-A1E780AC20B0}"/>
              </a:ext>
            </a:extLst>
          </p:cNvPr>
          <p:cNvPicPr>
            <a:picLocks noChangeAspect="1"/>
          </p:cNvPicPr>
          <p:nvPr/>
        </p:nvPicPr>
        <p:blipFill>
          <a:blip r:embed="rId2" cstate="print"/>
          <a:stretch>
            <a:fillRect/>
          </a:stretch>
        </p:blipFill>
        <p:spPr>
          <a:xfrm>
            <a:off x="738554" y="2029454"/>
            <a:ext cx="11089491" cy="4085445"/>
          </a:xfrm>
          <a:prstGeom prst="rect">
            <a:avLst/>
          </a:prstGeom>
        </p:spPr>
      </p:pic>
      <p:sp>
        <p:nvSpPr>
          <p:cNvPr id="11" name="Text Placeholder 7">
            <a:extLst>
              <a:ext uri="{FF2B5EF4-FFF2-40B4-BE49-F238E27FC236}">
                <a16:creationId xmlns:a16="http://schemas.microsoft.com/office/drawing/2014/main" id="{8EFD08C9-BF4C-43B3-B595-FBA5AD406A7E}"/>
              </a:ext>
            </a:extLst>
          </p:cNvPr>
          <p:cNvSpPr txBox="1">
            <a:spLocks/>
          </p:cNvSpPr>
          <p:nvPr/>
        </p:nvSpPr>
        <p:spPr>
          <a:xfrm>
            <a:off x="738554" y="1400174"/>
            <a:ext cx="4645152" cy="61755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just">
              <a:buNone/>
            </a:pPr>
            <a:r>
              <a:rPr lang="en-US" b="1" dirty="0">
                <a:latin typeface="Arial" panose="020B0604020202020204" pitchFamily="34" charset="0"/>
                <a:cs typeface="Arial" panose="020B0604020202020204" pitchFamily="34" charset="0"/>
              </a:rPr>
              <a:t>USER CONTACT DATABASE</a:t>
            </a:r>
          </a:p>
        </p:txBody>
      </p:sp>
    </p:spTree>
    <p:extLst>
      <p:ext uri="{BB962C8B-B14F-4D97-AF65-F5344CB8AC3E}">
        <p14:creationId xmlns:p14="http://schemas.microsoft.com/office/powerpoint/2010/main" val="3284591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7290" y="350939"/>
            <a:ext cx="9520158" cy="1049235"/>
          </a:xfrm>
        </p:spPr>
        <p:txBody>
          <a:bodyPr>
            <a:normAutofit fontScale="90000"/>
          </a:bodyPr>
          <a:lstStyle/>
          <a:p>
            <a:pPr algn="ctr"/>
            <a:r>
              <a:rPr lang="en-US" sz="2700" b="1" dirty="0">
                <a:latin typeface="Arial" pitchFamily="34" charset="0"/>
                <a:cs typeface="Arial" pitchFamily="34" charset="0"/>
              </a:rPr>
              <a:t>DATA DICTIONARY</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738554" y="1147346"/>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8" name="Content Placeholder 9" descr="admin database.png">
            <a:extLst>
              <a:ext uri="{FF2B5EF4-FFF2-40B4-BE49-F238E27FC236}">
                <a16:creationId xmlns:a16="http://schemas.microsoft.com/office/drawing/2014/main" id="{53DCB4A5-3DF7-4D34-BDE2-0364EA36E9ED}"/>
              </a:ext>
            </a:extLst>
          </p:cNvPr>
          <p:cNvPicPr>
            <a:picLocks noGrp="1" noChangeAspect="1"/>
          </p:cNvPicPr>
          <p:nvPr>
            <p:ph idx="1"/>
          </p:nvPr>
        </p:nvPicPr>
        <p:blipFill>
          <a:blip r:embed="rId2" cstate="print"/>
          <a:stretch>
            <a:fillRect/>
          </a:stretch>
        </p:blipFill>
        <p:spPr>
          <a:xfrm>
            <a:off x="738554" y="2121110"/>
            <a:ext cx="10937629" cy="4123502"/>
          </a:xfrm>
        </p:spPr>
      </p:pic>
      <p:sp>
        <p:nvSpPr>
          <p:cNvPr id="10" name="Text Placeholder 7">
            <a:extLst>
              <a:ext uri="{FF2B5EF4-FFF2-40B4-BE49-F238E27FC236}">
                <a16:creationId xmlns:a16="http://schemas.microsoft.com/office/drawing/2014/main" id="{64F4CD5D-CE23-4F72-AFB0-C2C1E354E879}"/>
              </a:ext>
            </a:extLst>
          </p:cNvPr>
          <p:cNvSpPr txBox="1">
            <a:spLocks/>
          </p:cNvSpPr>
          <p:nvPr/>
        </p:nvSpPr>
        <p:spPr>
          <a:xfrm>
            <a:off x="738554" y="1400174"/>
            <a:ext cx="4645152" cy="61755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just">
              <a:buNone/>
            </a:pPr>
            <a:r>
              <a:rPr lang="en-US" b="1" dirty="0">
                <a:latin typeface="Arial" panose="020B0604020202020204" pitchFamily="34" charset="0"/>
                <a:cs typeface="Arial" panose="020B0604020202020204" pitchFamily="34" charset="0"/>
              </a:rPr>
              <a:t>CONTACT DATABASE</a:t>
            </a:r>
          </a:p>
        </p:txBody>
      </p:sp>
    </p:spTree>
    <p:extLst>
      <p:ext uri="{BB962C8B-B14F-4D97-AF65-F5344CB8AC3E}">
        <p14:creationId xmlns:p14="http://schemas.microsoft.com/office/powerpoint/2010/main" val="2264703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7290" y="350939"/>
            <a:ext cx="9520158" cy="1049235"/>
          </a:xfrm>
        </p:spPr>
        <p:txBody>
          <a:bodyPr>
            <a:normAutofit fontScale="90000"/>
          </a:bodyPr>
          <a:lstStyle/>
          <a:p>
            <a:pPr algn="ctr"/>
            <a:r>
              <a:rPr lang="en-US" sz="2700" b="1" dirty="0">
                <a:latin typeface="Arial" pitchFamily="34" charset="0"/>
                <a:cs typeface="Arial" pitchFamily="34" charset="0"/>
              </a:rPr>
              <a:t>DATA DICTIONARY</a:t>
            </a:r>
            <a:br>
              <a:rPr lang="en-US" sz="2700" b="1" dirty="0">
                <a:latin typeface="Arial" pitchFamily="34" charset="0"/>
                <a:cs typeface="Arial" pitchFamily="34" charset="0"/>
              </a:rPr>
            </a:br>
            <a:br>
              <a:rPr lang="en-US" sz="2700" b="1" dirty="0">
                <a:latin typeface="Arial" pitchFamily="34" charset="0"/>
                <a:cs typeface="Arial" pitchFamily="34" charset="0"/>
              </a:rPr>
            </a:br>
            <a:endParaRPr lang="en-US" sz="1800" b="1" dirty="0">
              <a:solidFill>
                <a:schemeClr val="accent3">
                  <a:lumMod val="50000"/>
                </a:schemeClr>
              </a:solidFill>
              <a:latin typeface="Arial" pitchFamily="34" charset="0"/>
              <a:cs typeface="Arial" pitchFamily="34" charset="0"/>
            </a:endParaRPr>
          </a:p>
        </p:txBody>
      </p:sp>
      <p:cxnSp>
        <p:nvCxnSpPr>
          <p:cNvPr id="6" name="Straight Connector 5"/>
          <p:cNvCxnSpPr/>
          <p:nvPr/>
        </p:nvCxnSpPr>
        <p:spPr>
          <a:xfrm flipV="1">
            <a:off x="738554" y="1147346"/>
            <a:ext cx="10937630" cy="11726"/>
          </a:xfrm>
          <a:prstGeom prst="line">
            <a:avLst/>
          </a:prstGeom>
        </p:spPr>
        <p:style>
          <a:lnRef idx="3">
            <a:schemeClr val="accent1"/>
          </a:lnRef>
          <a:fillRef idx="0">
            <a:schemeClr val="accent1"/>
          </a:fillRef>
          <a:effectRef idx="2">
            <a:schemeClr val="accent1"/>
          </a:effectRef>
          <a:fontRef idx="minor">
            <a:schemeClr val="tx1"/>
          </a:fontRef>
        </p:style>
      </p:cxnSp>
      <p:pic>
        <p:nvPicPr>
          <p:cNvPr id="9" name="Content Placeholder 8" descr="Jobs db.png">
            <a:extLst>
              <a:ext uri="{FF2B5EF4-FFF2-40B4-BE49-F238E27FC236}">
                <a16:creationId xmlns:a16="http://schemas.microsoft.com/office/drawing/2014/main" id="{09DB61D8-4FE0-4BBD-A958-F5F36CEF0A3D}"/>
              </a:ext>
            </a:extLst>
          </p:cNvPr>
          <p:cNvPicPr>
            <a:picLocks noChangeAspect="1"/>
          </p:cNvPicPr>
          <p:nvPr/>
        </p:nvPicPr>
        <p:blipFill>
          <a:blip r:embed="rId2" cstate="print"/>
          <a:stretch>
            <a:fillRect/>
          </a:stretch>
        </p:blipFill>
        <p:spPr>
          <a:xfrm>
            <a:off x="738554" y="1884880"/>
            <a:ext cx="10937630" cy="4462970"/>
          </a:xfrm>
          <a:prstGeom prst="rect">
            <a:avLst/>
          </a:prstGeom>
        </p:spPr>
      </p:pic>
      <p:sp>
        <p:nvSpPr>
          <p:cNvPr id="11" name="Text Placeholder 7">
            <a:extLst>
              <a:ext uri="{FF2B5EF4-FFF2-40B4-BE49-F238E27FC236}">
                <a16:creationId xmlns:a16="http://schemas.microsoft.com/office/drawing/2014/main" id="{D7C3B953-EC25-4432-8998-3E42FA1B8E4F}"/>
              </a:ext>
            </a:extLst>
          </p:cNvPr>
          <p:cNvSpPr txBox="1">
            <a:spLocks/>
          </p:cNvSpPr>
          <p:nvPr/>
        </p:nvSpPr>
        <p:spPr>
          <a:xfrm>
            <a:off x="738554" y="1267326"/>
            <a:ext cx="4645152" cy="617554"/>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just">
              <a:buNone/>
            </a:pPr>
            <a:r>
              <a:rPr lang="en-US" b="1" dirty="0">
                <a:latin typeface="Arial" panose="020B0604020202020204" pitchFamily="34" charset="0"/>
                <a:cs typeface="Arial" panose="020B0604020202020204" pitchFamily="34" charset="0"/>
              </a:rPr>
              <a:t>HIBERNATE SEQUENCE DATABASE</a:t>
            </a:r>
          </a:p>
        </p:txBody>
      </p:sp>
    </p:spTree>
    <p:extLst>
      <p:ext uri="{BB962C8B-B14F-4D97-AF65-F5344CB8AC3E}">
        <p14:creationId xmlns:p14="http://schemas.microsoft.com/office/powerpoint/2010/main" val="26721767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3345366" y="791737"/>
            <a:ext cx="184731" cy="369332"/>
          </a:xfrm>
          <a:prstGeom prst="rect">
            <a:avLst/>
          </a:prstGeom>
          <a:noFill/>
        </p:spPr>
        <p:txBody>
          <a:bodyPr wrap="none" rtlCol="0">
            <a:spAutoFit/>
          </a:bodyPr>
          <a:lstStyle/>
          <a:p>
            <a:endParaRPr lang="en-US" dirty="0"/>
          </a:p>
        </p:txBody>
      </p:sp>
      <p:sp>
        <p:nvSpPr>
          <p:cNvPr id="5" name="Title 4"/>
          <p:cNvSpPr>
            <a:spLocks noGrp="1"/>
          </p:cNvSpPr>
          <p:nvPr>
            <p:ph type="title"/>
          </p:nvPr>
        </p:nvSpPr>
        <p:spPr>
          <a:xfrm>
            <a:off x="1273160" y="636451"/>
            <a:ext cx="9603275" cy="1049235"/>
          </a:xfrm>
        </p:spPr>
        <p:txBody>
          <a:bodyPr>
            <a:normAutofit fontScale="90000"/>
          </a:bodyPr>
          <a:lstStyle/>
          <a:p>
            <a:pPr algn="ctr"/>
            <a:br>
              <a:rPr lang="en-US" dirty="0">
                <a:latin typeface="Arial" pitchFamily="34" charset="0"/>
                <a:cs typeface="Arial" pitchFamily="34" charset="0"/>
              </a:rPr>
            </a:br>
            <a:r>
              <a:rPr lang="en-US" sz="2700" b="1" dirty="0">
                <a:latin typeface="Arial" pitchFamily="34" charset="0"/>
                <a:cs typeface="Arial" pitchFamily="34" charset="0"/>
              </a:rPr>
              <a:t>PROJECT IMPLEMENTATION</a:t>
            </a:r>
            <a:br>
              <a:rPr lang="en-US" sz="2700" b="1" dirty="0">
                <a:latin typeface="Arial" pitchFamily="34" charset="0"/>
                <a:cs typeface="Arial" pitchFamily="34" charset="0"/>
              </a:rPr>
            </a:br>
            <a:endParaRPr lang="en-US" sz="2700" b="1" dirty="0">
              <a:latin typeface="Arial" pitchFamily="34" charset="0"/>
              <a:cs typeface="Arial" pitchFamily="34" charset="0"/>
            </a:endParaRPr>
          </a:p>
        </p:txBody>
      </p:sp>
      <p:sp>
        <p:nvSpPr>
          <p:cNvPr id="6" name="Content Placeholder 5"/>
          <p:cNvSpPr>
            <a:spLocks noGrp="1"/>
          </p:cNvSpPr>
          <p:nvPr>
            <p:ph idx="1"/>
          </p:nvPr>
        </p:nvSpPr>
        <p:spPr>
          <a:xfrm>
            <a:off x="1451579" y="2015733"/>
            <a:ext cx="9603275" cy="2122514"/>
          </a:xfrm>
        </p:spPr>
        <p:txBody>
          <a:bodyPr/>
          <a:lstStyle/>
          <a:p>
            <a:pPr marL="0" indent="0">
              <a:buNone/>
            </a:pPr>
            <a:r>
              <a:rPr lang="en-US" sz="2400" u="sng" dirty="0">
                <a:solidFill>
                  <a:schemeClr val="accent3">
                    <a:lumMod val="50000"/>
                  </a:schemeClr>
                </a:solidFill>
                <a:latin typeface="Arial" pitchFamily="34" charset="0"/>
                <a:cs typeface="Arial" pitchFamily="34" charset="0"/>
              </a:rPr>
              <a:t> </a:t>
            </a:r>
            <a:r>
              <a:rPr lang="en-US" u="sng" dirty="0">
                <a:solidFill>
                  <a:schemeClr val="accent3">
                    <a:lumMod val="50000"/>
                  </a:schemeClr>
                </a:solidFill>
                <a:latin typeface="Arial" pitchFamily="34" charset="0"/>
                <a:cs typeface="Arial" pitchFamily="34" charset="0"/>
              </a:rPr>
              <a:t>Project Implementation Technologies:</a:t>
            </a:r>
          </a:p>
          <a:p>
            <a:pPr marL="0" indent="0">
              <a:buFont typeface="Wingdings" pitchFamily="2" charset="2"/>
              <a:buChar char="Ø"/>
            </a:pPr>
            <a:r>
              <a:rPr lang="en-US" sz="1800" dirty="0">
                <a:latin typeface="Arial" pitchFamily="34" charset="0"/>
                <a:cs typeface="Arial" pitchFamily="34" charset="0"/>
              </a:rPr>
              <a:t>  The Project is Developed in Spring boot technology. We used Spring Tool Suite IDE for Design and develop project coding part.  To store project data I am used MySQL Server 8.0 in that I am  create tables or entities, use to data related each module.</a:t>
            </a:r>
          </a:p>
          <a:p>
            <a:pPr marL="0" indent="0">
              <a:buNone/>
            </a:pPr>
            <a:endParaRPr lang="en-US" sz="1800" dirty="0">
              <a:latin typeface="Arial" pitchFamily="34" charset="0"/>
              <a:cs typeface="Arial" pitchFamily="34" charset="0"/>
            </a:endParaRPr>
          </a:p>
        </p:txBody>
      </p:sp>
      <p:cxnSp>
        <p:nvCxnSpPr>
          <p:cNvPr id="7" name="Straight Connector 6"/>
          <p:cNvCxnSpPr/>
          <p:nvPr/>
        </p:nvCxnSpPr>
        <p:spPr>
          <a:xfrm>
            <a:off x="1324708" y="1758462"/>
            <a:ext cx="9988061"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53361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0829C-B3F4-46DA-B47C-80BDAFCE78C2}"/>
              </a:ext>
            </a:extLst>
          </p:cNvPr>
          <p:cNvSpPr>
            <a:spLocks noGrp="1"/>
          </p:cNvSpPr>
          <p:nvPr>
            <p:ph type="title"/>
          </p:nvPr>
        </p:nvSpPr>
        <p:spPr>
          <a:xfrm>
            <a:off x="1328915" y="702520"/>
            <a:ext cx="9603275" cy="763508"/>
          </a:xfrm>
        </p:spPr>
        <p:txBody>
          <a:bodyPr>
            <a:normAutofit/>
          </a:bodyPr>
          <a:lstStyle/>
          <a:p>
            <a:pPr algn="ctr"/>
            <a:r>
              <a:rPr lang="en-IN" sz="2400" b="1" dirty="0">
                <a:latin typeface="Arial" pitchFamily="34" charset="0"/>
                <a:cs typeface="Arial" pitchFamily="34" charset="0"/>
              </a:rPr>
              <a:t>conclusion</a:t>
            </a:r>
          </a:p>
        </p:txBody>
      </p:sp>
      <p:sp>
        <p:nvSpPr>
          <p:cNvPr id="3" name="Content Placeholder 2">
            <a:extLst>
              <a:ext uri="{FF2B5EF4-FFF2-40B4-BE49-F238E27FC236}">
                <a16:creationId xmlns:a16="http://schemas.microsoft.com/office/drawing/2014/main" id="{30ACAD1A-CE6C-4FDA-A19C-853BB120F694}"/>
              </a:ext>
            </a:extLst>
          </p:cNvPr>
          <p:cNvSpPr>
            <a:spLocks noGrp="1"/>
          </p:cNvSpPr>
          <p:nvPr>
            <p:ph idx="1"/>
          </p:nvPr>
        </p:nvSpPr>
        <p:spPr>
          <a:xfrm>
            <a:off x="1328916" y="1948825"/>
            <a:ext cx="9603275" cy="2212867"/>
          </a:xfrm>
        </p:spPr>
        <p:txBody>
          <a:bodyPr>
            <a:normAutofit/>
          </a:bodyPr>
          <a:lstStyle/>
          <a:p>
            <a:pPr marL="0" indent="0">
              <a:buFont typeface="Wingdings" pitchFamily="2" charset="2"/>
              <a:buChar char="Ø"/>
            </a:pPr>
            <a:r>
              <a:rPr lang="en-IN" sz="1800" dirty="0">
                <a:latin typeface="Arial" pitchFamily="34" charset="0"/>
                <a:cs typeface="Arial" pitchFamily="34" charset="0"/>
              </a:rPr>
              <a:t>  In this project presentation, we explained the system design, requirements and implementation  and the modules we have done till now. </a:t>
            </a:r>
            <a:r>
              <a:rPr lang="en-US" sz="1800" dirty="0">
                <a:latin typeface="Arial" pitchFamily="34" charset="0"/>
                <a:cs typeface="Arial" pitchFamily="34" charset="0"/>
              </a:rPr>
              <a:t>In accessing the outcome of this system, we have come to the final conclusion that Smart Contact Manager is more convenient than normal Contact Process or System. </a:t>
            </a:r>
            <a:endParaRPr lang="en-IN" sz="1800" dirty="0">
              <a:latin typeface="Arial" pitchFamily="34" charset="0"/>
              <a:cs typeface="Arial" pitchFamily="34" charset="0"/>
            </a:endParaRPr>
          </a:p>
        </p:txBody>
      </p:sp>
      <p:cxnSp>
        <p:nvCxnSpPr>
          <p:cNvPr id="4" name="Straight Connector 3"/>
          <p:cNvCxnSpPr/>
          <p:nvPr/>
        </p:nvCxnSpPr>
        <p:spPr>
          <a:xfrm flipV="1">
            <a:off x="1406769" y="1746738"/>
            <a:ext cx="9378462"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65426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062427"/>
            <a:ext cx="9603275" cy="719481"/>
          </a:xfrm>
        </p:spPr>
        <p:txBody>
          <a:bodyPr>
            <a:normAutofit/>
          </a:bodyPr>
          <a:lstStyle/>
          <a:p>
            <a:pPr algn="ctr"/>
            <a:r>
              <a:rPr lang="en-IN" sz="2400" b="1" dirty="0">
                <a:latin typeface="Arial" pitchFamily="34" charset="0"/>
                <a:cs typeface="Arial" pitchFamily="34" charset="0"/>
              </a:rPr>
              <a:t>REFERENCES</a:t>
            </a:r>
          </a:p>
        </p:txBody>
      </p:sp>
      <p:sp>
        <p:nvSpPr>
          <p:cNvPr id="3" name="Content Placeholder 2"/>
          <p:cNvSpPr>
            <a:spLocks noGrp="1"/>
          </p:cNvSpPr>
          <p:nvPr>
            <p:ph idx="1"/>
          </p:nvPr>
        </p:nvSpPr>
        <p:spPr/>
        <p:txBody>
          <a:bodyPr>
            <a:normAutofit/>
          </a:bodyPr>
          <a:lstStyle/>
          <a:p>
            <a:pPr lvl="0">
              <a:buFont typeface="Wingdings" pitchFamily="2" charset="2"/>
              <a:buChar char="Ø"/>
            </a:pPr>
            <a:r>
              <a:rPr lang="en-IN" sz="1800" dirty="0">
                <a:latin typeface="Arial" pitchFamily="34" charset="0"/>
                <a:cs typeface="Arial" pitchFamily="34" charset="0"/>
              </a:rPr>
              <a:t>www.tutorialspoint.com</a:t>
            </a:r>
          </a:p>
          <a:p>
            <a:pPr lvl="0">
              <a:buFont typeface="Wingdings" pitchFamily="2" charset="2"/>
              <a:buChar char="Ø"/>
            </a:pPr>
            <a:r>
              <a:rPr lang="en-IN" sz="1800" dirty="0">
                <a:latin typeface="Arial" pitchFamily="34" charset="0"/>
                <a:cs typeface="Arial" pitchFamily="34" charset="0"/>
              </a:rPr>
              <a:t>software  engineering (roger s. pressman)</a:t>
            </a:r>
          </a:p>
          <a:p>
            <a:pPr lvl="0">
              <a:buFont typeface="Wingdings" pitchFamily="2" charset="2"/>
              <a:buChar char="Ø"/>
            </a:pPr>
            <a:r>
              <a:rPr lang="en-IN" sz="1800" dirty="0">
                <a:latin typeface="Arial" pitchFamily="34" charset="0"/>
                <a:cs typeface="Arial" pitchFamily="34" charset="0"/>
              </a:rPr>
              <a:t>java complete  html </a:t>
            </a:r>
          </a:p>
          <a:p>
            <a:pPr lvl="0">
              <a:buFont typeface="Wingdings" pitchFamily="2" charset="2"/>
              <a:buChar char="Ø"/>
            </a:pPr>
            <a:r>
              <a:rPr lang="en-IN" sz="1800" dirty="0">
                <a:latin typeface="Arial" pitchFamily="34" charset="0"/>
                <a:cs typeface="Arial" pitchFamily="34" charset="0"/>
              </a:rPr>
              <a:t>www.wikipedia.com</a:t>
            </a:r>
          </a:p>
          <a:p>
            <a:pPr>
              <a:buFont typeface="Wingdings" pitchFamily="2" charset="2"/>
              <a:buChar char="Ø"/>
            </a:pPr>
            <a:endParaRPr lang="en-IN" sz="1800" dirty="0">
              <a:latin typeface="Arial" pitchFamily="34" charset="0"/>
              <a:cs typeface="Arial" pitchFamily="34" charset="0"/>
            </a:endParaRPr>
          </a:p>
        </p:txBody>
      </p:sp>
      <p:cxnSp>
        <p:nvCxnSpPr>
          <p:cNvPr id="4" name="Straight Connector 3"/>
          <p:cNvCxnSpPr/>
          <p:nvPr/>
        </p:nvCxnSpPr>
        <p:spPr>
          <a:xfrm>
            <a:off x="1559169" y="1793631"/>
            <a:ext cx="8886093"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4545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1008185"/>
            <a:ext cx="9603275" cy="728339"/>
          </a:xfrm>
          <a:ln>
            <a:noFill/>
            <a:prstDash val="solid"/>
          </a:ln>
        </p:spPr>
        <p:txBody>
          <a:bodyPr>
            <a:normAutofit/>
          </a:bodyPr>
          <a:lstStyle/>
          <a:p>
            <a:pPr algn="ctr"/>
            <a:r>
              <a:rPr lang="en-IN" sz="2800" b="1" dirty="0">
                <a:latin typeface="Arial" pitchFamily="34" charset="0"/>
                <a:cs typeface="Arial" pitchFamily="34" charset="0"/>
              </a:rPr>
              <a:t>ABSTRACT</a:t>
            </a:r>
            <a:endParaRPr lang="en-IN" sz="2400" b="1" dirty="0">
              <a:latin typeface="Arial" pitchFamily="34" charset="0"/>
              <a:cs typeface="Arial" pitchFamily="34" charset="0"/>
            </a:endParaRPr>
          </a:p>
        </p:txBody>
      </p:sp>
      <p:sp>
        <p:nvSpPr>
          <p:cNvPr id="3" name="Content Placeholder 2"/>
          <p:cNvSpPr>
            <a:spLocks noGrp="1"/>
          </p:cNvSpPr>
          <p:nvPr>
            <p:ph idx="1"/>
          </p:nvPr>
        </p:nvSpPr>
        <p:spPr>
          <a:xfrm>
            <a:off x="1078523" y="1969477"/>
            <a:ext cx="10855569" cy="3726465"/>
          </a:xfrm>
        </p:spPr>
        <p:txBody>
          <a:bodyPr>
            <a:noAutofit/>
          </a:bodyPr>
          <a:lstStyle/>
          <a:p>
            <a:pPr marL="0" indent="0">
              <a:buNone/>
            </a:pPr>
            <a:r>
              <a:rPr lang="en-US" dirty="0">
                <a:latin typeface="Arial" pitchFamily="34" charset="0"/>
                <a:cs typeface="Arial" pitchFamily="34" charset="0"/>
              </a:rPr>
              <a:t>Smart Contact Manager(SCM) </a:t>
            </a:r>
            <a:r>
              <a:rPr lang="en-IN" b="0" i="0" dirty="0">
                <a:solidFill>
                  <a:srgbClr val="202122"/>
                </a:solidFill>
                <a:effectLst/>
                <a:latin typeface="Arial" panose="020B0604020202020204" pitchFamily="34" charset="0"/>
              </a:rPr>
              <a:t>is a software program that enables users to easily store and find contact information, such as </a:t>
            </a:r>
            <a:r>
              <a:rPr lang="en-IN" dirty="0">
                <a:solidFill>
                  <a:srgbClr val="0645AD"/>
                </a:solidFill>
                <a:latin typeface="Arial" panose="020B0604020202020204" pitchFamily="34" charset="0"/>
              </a:rPr>
              <a:t>names</a:t>
            </a:r>
            <a:r>
              <a:rPr lang="en-IN" b="0" i="0" dirty="0">
                <a:solidFill>
                  <a:srgbClr val="202122"/>
                </a:solidFill>
                <a:effectLst/>
                <a:latin typeface="Arial" panose="020B0604020202020204" pitchFamily="34" charset="0"/>
              </a:rPr>
              <a:t>, addresses, and telephone numbers. They are contact-centric databases that provide a fully integrated approach to tracking all information and communication activities linked to contacts. </a:t>
            </a:r>
          </a:p>
          <a:p>
            <a:pPr marL="0" indent="0">
              <a:buNone/>
            </a:pPr>
            <a:endParaRPr lang="en-IN" dirty="0">
              <a:latin typeface="Arial" pitchFamily="34" charset="0"/>
              <a:cs typeface="Arial" pitchFamily="34" charset="0"/>
            </a:endParaRPr>
          </a:p>
          <a:p>
            <a:pPr marL="0" indent="0">
              <a:buFont typeface="Wingdings" pitchFamily="2" charset="2"/>
              <a:buChar char="Ø"/>
            </a:pPr>
            <a:endParaRPr lang="en-IN" dirty="0">
              <a:latin typeface="Arial" pitchFamily="34" charset="0"/>
              <a:cs typeface="Arial" pitchFamily="34" charset="0"/>
            </a:endParaRPr>
          </a:p>
        </p:txBody>
      </p:sp>
      <p:cxnSp>
        <p:nvCxnSpPr>
          <p:cNvPr id="5" name="Straight Connector 4"/>
          <p:cNvCxnSpPr/>
          <p:nvPr/>
        </p:nvCxnSpPr>
        <p:spPr>
          <a:xfrm>
            <a:off x="1184031" y="1664677"/>
            <a:ext cx="9812215"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3392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AD19CF-C722-4066-8304-4E22EBDFE324}"/>
              </a:ext>
            </a:extLst>
          </p:cNvPr>
          <p:cNvSpPr/>
          <p:nvPr/>
        </p:nvSpPr>
        <p:spPr>
          <a:xfrm>
            <a:off x="2836981" y="3177910"/>
            <a:ext cx="6582725" cy="707886"/>
          </a:xfrm>
          <a:prstGeom prst="rect">
            <a:avLst/>
          </a:prstGeom>
          <a:gradFill>
            <a:gsLst>
              <a:gs pos="0">
                <a:schemeClr val="bg2">
                  <a:tint val="94000"/>
                  <a:satMod val="80000"/>
                  <a:lumMod val="106000"/>
                </a:schemeClr>
              </a:gs>
              <a:gs pos="100000">
                <a:schemeClr val="bg2">
                  <a:shade val="80000"/>
                </a:schemeClr>
              </a:gs>
            </a:gsLst>
            <a:path path="circle">
              <a:fillToRect l="43000" r="43000" b="100000"/>
            </a:path>
          </a:gradFill>
        </p:spPr>
        <p:txBody>
          <a:bodyPr wrap="square" lIns="91440" tIns="45720" rIns="91440" bIns="45720">
            <a:spAutoFit/>
          </a:bodyPr>
          <a:lstStyle/>
          <a:p>
            <a:pPr algn="ctr"/>
            <a:r>
              <a:rPr lang="en-US" sz="4000" b="1" dirty="0">
                <a:ln w="9525">
                  <a:solidFill>
                    <a:schemeClr val="bg1"/>
                  </a:solidFill>
                  <a:prstDash val="solid"/>
                </a:ln>
                <a:effectLst>
                  <a:outerShdw blurRad="12700" dist="38100" dir="2700000" algn="tl" rotWithShape="0">
                    <a:schemeClr val="bg1">
                      <a:lumMod val="50000"/>
                    </a:schemeClr>
                  </a:outerShdw>
                </a:effectLst>
                <a:latin typeface="Sitka Small" pitchFamily="2" charset="0"/>
                <a:ea typeface="Source Serif Pro Semibold" pitchFamily="18" charset="0"/>
                <a:cs typeface="Times New Roman" panose="02020603050405020304" pitchFamily="18" charset="0"/>
              </a:rPr>
              <a:t>THANK YOU</a:t>
            </a:r>
            <a:endParaRPr lang="en-US" sz="4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Sitka Small" pitchFamily="2" charset="0"/>
              <a:ea typeface="Source Serif Pro Semibold" pitchFamily="18" charset="0"/>
              <a:cs typeface="Times New Roman" panose="02020603050405020304" pitchFamily="18" charset="0"/>
            </a:endParaRPr>
          </a:p>
        </p:txBody>
      </p:sp>
    </p:spTree>
    <p:extLst>
      <p:ext uri="{BB962C8B-B14F-4D97-AF65-F5344CB8AC3E}">
        <p14:creationId xmlns:p14="http://schemas.microsoft.com/office/powerpoint/2010/main" val="2736899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6" y="365129"/>
            <a:ext cx="9603275" cy="766373"/>
          </a:xfrm>
        </p:spPr>
        <p:txBody>
          <a:bodyPr/>
          <a:lstStyle/>
          <a:p>
            <a:pPr algn="ctr"/>
            <a:r>
              <a:rPr lang="en-US" b="1" dirty="0">
                <a:latin typeface="Arial" pitchFamily="34" charset="0"/>
                <a:cs typeface="Arial" pitchFamily="34" charset="0"/>
              </a:rPr>
              <a:t>INTRODUCTION</a:t>
            </a:r>
          </a:p>
        </p:txBody>
      </p:sp>
      <p:sp>
        <p:nvSpPr>
          <p:cNvPr id="3" name="Content Placeholder 2"/>
          <p:cNvSpPr>
            <a:spLocks noGrp="1"/>
          </p:cNvSpPr>
          <p:nvPr>
            <p:ph idx="1"/>
          </p:nvPr>
        </p:nvSpPr>
        <p:spPr>
          <a:xfrm>
            <a:off x="1391924" y="1573610"/>
            <a:ext cx="9603275" cy="4760208"/>
          </a:xfrm>
        </p:spPr>
        <p:txBody>
          <a:bodyPr>
            <a:normAutofit/>
          </a:bodyPr>
          <a:lstStyle/>
          <a:p>
            <a:pPr>
              <a:buFont typeface="Wingdings" pitchFamily="2" charset="2"/>
              <a:buChar char="Ø"/>
            </a:pPr>
            <a:r>
              <a:rPr lang="en-IN" b="0" i="0" dirty="0">
                <a:solidFill>
                  <a:srgbClr val="333333"/>
                </a:solidFill>
                <a:effectLst/>
                <a:latin typeface="Open Sans" panose="020B0606030504020204" pitchFamily="34" charset="0"/>
              </a:rPr>
              <a:t>If you have a new member on your staff, it's easy to share all your business contacts. Or if you need to transfer contact data from one account to another, Smart Contact Manager can do it in a single click, synchronizes all data.</a:t>
            </a:r>
            <a:br>
              <a:rPr lang="en-IN" dirty="0"/>
            </a:br>
            <a:endParaRPr lang="en-IN" dirty="0"/>
          </a:p>
          <a:p>
            <a:pPr>
              <a:buFont typeface="Wingdings" pitchFamily="2" charset="2"/>
              <a:buChar char="Ø"/>
            </a:pPr>
            <a:r>
              <a:rPr lang="en-IN" b="0" i="0" dirty="0">
                <a:solidFill>
                  <a:srgbClr val="333333"/>
                </a:solidFill>
                <a:effectLst/>
                <a:latin typeface="Open Sans" panose="020B0606030504020204" pitchFamily="34" charset="0"/>
              </a:rPr>
              <a:t>Smart Contact Manager provides a wide range of remote development services and has a clear goal to help </a:t>
            </a:r>
            <a:r>
              <a:rPr lang="en-IN" b="0" i="0" dirty="0" err="1">
                <a:solidFill>
                  <a:srgbClr val="333333"/>
                </a:solidFill>
                <a:effectLst/>
                <a:latin typeface="Open Sans" panose="020B0606030504020204" pitchFamily="34" charset="0"/>
              </a:rPr>
              <a:t>startups</a:t>
            </a:r>
            <a:r>
              <a:rPr lang="en-IN" b="0" i="0" dirty="0">
                <a:solidFill>
                  <a:srgbClr val="333333"/>
                </a:solidFill>
                <a:effectLst/>
                <a:latin typeface="Open Sans" panose="020B0606030504020204" pitchFamily="34" charset="0"/>
              </a:rPr>
              <a:t> and companies solve various tasks regardless of the level of complexity and scale. </a:t>
            </a:r>
          </a:p>
          <a:p>
            <a:pPr marL="0" indent="0">
              <a:buNone/>
            </a:pPr>
            <a:r>
              <a:rPr lang="en-IN" b="0" i="0" dirty="0">
                <a:solidFill>
                  <a:srgbClr val="333333"/>
                </a:solidFill>
                <a:effectLst/>
                <a:latin typeface="Open Sans" panose="020B0606030504020204" pitchFamily="34" charset="0"/>
              </a:rPr>
              <a:t>    </a:t>
            </a:r>
          </a:p>
          <a:p>
            <a:pPr>
              <a:buFont typeface="Wingdings" pitchFamily="2" charset="2"/>
              <a:buChar char="Ø"/>
            </a:pPr>
            <a:r>
              <a:rPr lang="en-IN" b="0" i="0" dirty="0">
                <a:solidFill>
                  <a:srgbClr val="333333"/>
                </a:solidFill>
                <a:effectLst/>
                <a:latin typeface="Open Sans" panose="020B0606030504020204" pitchFamily="34" charset="0"/>
              </a:rPr>
              <a:t>Smart Contact Manager store your contact in modern way</a:t>
            </a:r>
            <a:r>
              <a:rPr lang="en-US" dirty="0">
                <a:latin typeface="Arial" pitchFamily="34" charset="0"/>
                <a:cs typeface="Arial" pitchFamily="34" charset="0"/>
              </a:rPr>
              <a:t>.</a:t>
            </a:r>
            <a:endParaRPr lang="en-IN" dirty="0">
              <a:latin typeface="Arial" pitchFamily="34" charset="0"/>
              <a:cs typeface="Arial" pitchFamily="34" charset="0"/>
            </a:endParaRPr>
          </a:p>
          <a:p>
            <a:pPr>
              <a:buNone/>
            </a:pPr>
            <a:endParaRPr lang="en-US" dirty="0">
              <a:latin typeface="Arial" pitchFamily="34" charset="0"/>
              <a:cs typeface="Arial" pitchFamily="34" charset="0"/>
            </a:endParaRPr>
          </a:p>
          <a:p>
            <a:pPr>
              <a:buFont typeface="Wingdings" pitchFamily="2" charset="2"/>
              <a:buChar char="Ø"/>
            </a:pPr>
            <a:endParaRPr lang="en-US" dirty="0">
              <a:latin typeface="Arial" pitchFamily="34" charset="0"/>
              <a:cs typeface="Arial" pitchFamily="34" charset="0"/>
            </a:endParaRPr>
          </a:p>
          <a:p>
            <a:pPr>
              <a:buFont typeface="Wingdings" pitchFamily="2" charset="2"/>
              <a:buChar char="Ø"/>
            </a:pPr>
            <a:endParaRPr lang="en-US" dirty="0">
              <a:latin typeface="Arial" pitchFamily="34" charset="0"/>
              <a:cs typeface="Arial" pitchFamily="34" charset="0"/>
            </a:endParaRPr>
          </a:p>
        </p:txBody>
      </p:sp>
      <p:cxnSp>
        <p:nvCxnSpPr>
          <p:cNvPr id="5" name="Straight Connector 4"/>
          <p:cNvCxnSpPr/>
          <p:nvPr/>
        </p:nvCxnSpPr>
        <p:spPr>
          <a:xfrm>
            <a:off x="1511230" y="1249288"/>
            <a:ext cx="9483969" cy="0"/>
          </a:xfrm>
          <a:prstGeom prst="line">
            <a:avLst/>
          </a:prstGeom>
        </p:spPr>
        <p:style>
          <a:lnRef idx="3">
            <a:schemeClr val="accent1"/>
          </a:lnRef>
          <a:fillRef idx="0">
            <a:schemeClr val="accent1"/>
          </a:fillRef>
          <a:effectRef idx="2">
            <a:schemeClr val="accent1"/>
          </a:effectRef>
          <a:fontRef idx="minor">
            <a:schemeClr val="tx1"/>
          </a:fontRef>
        </p:style>
      </p:cxn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A9A3C-1D1B-4420-8E47-44EF0808BF1A}"/>
              </a:ext>
            </a:extLst>
          </p:cNvPr>
          <p:cNvSpPr>
            <a:spLocks noGrp="1"/>
          </p:cNvSpPr>
          <p:nvPr>
            <p:ph type="title"/>
          </p:nvPr>
        </p:nvSpPr>
        <p:spPr>
          <a:xfrm>
            <a:off x="1447190" y="672767"/>
            <a:ext cx="9607661" cy="550985"/>
          </a:xfrm>
        </p:spPr>
        <p:txBody>
          <a:bodyPr>
            <a:normAutofit/>
          </a:bodyPr>
          <a:lstStyle/>
          <a:p>
            <a:pPr algn="ctr"/>
            <a:r>
              <a:rPr lang="en-IN" sz="2400" b="1" dirty="0">
                <a:latin typeface="Arial" pitchFamily="34" charset="0"/>
                <a:cs typeface="Arial" pitchFamily="34" charset="0"/>
              </a:rPr>
              <a:t>SYSTEM REQUIREMENTS</a:t>
            </a:r>
          </a:p>
        </p:txBody>
      </p:sp>
      <p:sp>
        <p:nvSpPr>
          <p:cNvPr id="3" name="Text Placeholder 2">
            <a:extLst>
              <a:ext uri="{FF2B5EF4-FFF2-40B4-BE49-F238E27FC236}">
                <a16:creationId xmlns:a16="http://schemas.microsoft.com/office/drawing/2014/main" id="{BFA7C1A5-646D-4E73-B5C7-C4C149EDB92D}"/>
              </a:ext>
            </a:extLst>
          </p:cNvPr>
          <p:cNvSpPr>
            <a:spLocks noGrp="1"/>
          </p:cNvSpPr>
          <p:nvPr>
            <p:ph type="body" idx="1"/>
          </p:nvPr>
        </p:nvSpPr>
        <p:spPr/>
        <p:txBody>
          <a:bodyPr/>
          <a:lstStyle/>
          <a:p>
            <a:r>
              <a:rPr lang="en-US" b="1" dirty="0">
                <a:solidFill>
                  <a:schemeClr val="accent3">
                    <a:lumMod val="50000"/>
                  </a:schemeClr>
                </a:solidFill>
                <a:latin typeface="Arial" pitchFamily="34" charset="0"/>
                <a:cs typeface="Arial" pitchFamily="34" charset="0"/>
              </a:rPr>
              <a:t>Hardware Requirement:-</a:t>
            </a:r>
            <a:endParaRPr lang="en-IN" dirty="0">
              <a:solidFill>
                <a:schemeClr val="accent3">
                  <a:lumMod val="50000"/>
                </a:schemeClr>
              </a:solidFill>
              <a:latin typeface="Arial" pitchFamily="34" charset="0"/>
              <a:cs typeface="Arial" pitchFamily="34" charset="0"/>
            </a:endParaRPr>
          </a:p>
          <a:p>
            <a:endParaRPr lang="en-IN" dirty="0"/>
          </a:p>
        </p:txBody>
      </p:sp>
      <p:sp>
        <p:nvSpPr>
          <p:cNvPr id="4" name="Content Placeholder 3">
            <a:extLst>
              <a:ext uri="{FF2B5EF4-FFF2-40B4-BE49-F238E27FC236}">
                <a16:creationId xmlns:a16="http://schemas.microsoft.com/office/drawing/2014/main" id="{892BD87B-B008-4E4E-8B43-522F1CCDFE6E}"/>
              </a:ext>
            </a:extLst>
          </p:cNvPr>
          <p:cNvSpPr>
            <a:spLocks noGrp="1"/>
          </p:cNvSpPr>
          <p:nvPr>
            <p:ph sz="half" idx="2"/>
          </p:nvPr>
        </p:nvSpPr>
        <p:spPr>
          <a:xfrm>
            <a:off x="1447191" y="2420752"/>
            <a:ext cx="4645152" cy="2644457"/>
          </a:xfrm>
        </p:spPr>
        <p:txBody>
          <a:bodyPr>
            <a:normAutofit fontScale="92500"/>
          </a:bodyPr>
          <a:lstStyle/>
          <a:p>
            <a:pPr lvl="0"/>
            <a:r>
              <a:rPr lang="en-US" sz="1800" dirty="0">
                <a:latin typeface="Arial" pitchFamily="34" charset="0"/>
                <a:cs typeface="Arial" pitchFamily="34" charset="0"/>
              </a:rPr>
              <a:t>i3 or i5 Processor</a:t>
            </a:r>
            <a:endParaRPr lang="en-IN" sz="1800" dirty="0">
              <a:latin typeface="Arial" pitchFamily="34" charset="0"/>
              <a:cs typeface="Arial" pitchFamily="34" charset="0"/>
            </a:endParaRPr>
          </a:p>
          <a:p>
            <a:pPr lvl="0"/>
            <a:r>
              <a:rPr lang="en-US" sz="1800" dirty="0">
                <a:latin typeface="Arial" pitchFamily="34" charset="0"/>
                <a:cs typeface="Arial" pitchFamily="34" charset="0"/>
              </a:rPr>
              <a:t>4 GB RAM</a:t>
            </a:r>
            <a:endParaRPr lang="en-IN" sz="1800" dirty="0">
              <a:latin typeface="Arial" pitchFamily="34" charset="0"/>
              <a:cs typeface="Arial" pitchFamily="34" charset="0"/>
            </a:endParaRPr>
          </a:p>
          <a:p>
            <a:pPr lvl="0"/>
            <a:r>
              <a:rPr lang="en-US" sz="1800" dirty="0">
                <a:latin typeface="Arial" pitchFamily="34" charset="0"/>
                <a:cs typeface="Arial" pitchFamily="34" charset="0"/>
              </a:rPr>
              <a:t>100 GB Hard Disk </a:t>
            </a:r>
            <a:endParaRPr lang="en-IN" sz="1800" dirty="0">
              <a:latin typeface="Arial" pitchFamily="34" charset="0"/>
              <a:cs typeface="Arial" pitchFamily="34" charset="0"/>
            </a:endParaRPr>
          </a:p>
          <a:p>
            <a:pPr lvl="0"/>
            <a:r>
              <a:rPr lang="en-US" sz="1800" dirty="0">
                <a:latin typeface="Arial" pitchFamily="34" charset="0"/>
                <a:cs typeface="Arial" pitchFamily="34" charset="0"/>
              </a:rPr>
              <a:t>Windows 10 OS</a:t>
            </a:r>
            <a:endParaRPr lang="en-IN" sz="1800" dirty="0">
              <a:latin typeface="Arial" pitchFamily="34" charset="0"/>
              <a:cs typeface="Arial" pitchFamily="34" charset="0"/>
            </a:endParaRPr>
          </a:p>
          <a:p>
            <a:endParaRPr lang="en-IN" dirty="0">
              <a:latin typeface="Arial" pitchFamily="34" charset="0"/>
              <a:cs typeface="Arial" pitchFamily="34" charset="0"/>
            </a:endParaRPr>
          </a:p>
        </p:txBody>
      </p:sp>
      <p:sp>
        <p:nvSpPr>
          <p:cNvPr id="5" name="Text Placeholder 4">
            <a:extLst>
              <a:ext uri="{FF2B5EF4-FFF2-40B4-BE49-F238E27FC236}">
                <a16:creationId xmlns:a16="http://schemas.microsoft.com/office/drawing/2014/main" id="{6BBAC885-1FC5-4C85-86E6-0AEDCEF71A6C}"/>
              </a:ext>
            </a:extLst>
          </p:cNvPr>
          <p:cNvSpPr>
            <a:spLocks noGrp="1"/>
          </p:cNvSpPr>
          <p:nvPr>
            <p:ph type="body" sz="quarter" idx="3"/>
          </p:nvPr>
        </p:nvSpPr>
        <p:spPr>
          <a:xfrm>
            <a:off x="6411951" y="2023003"/>
            <a:ext cx="4645563" cy="798489"/>
          </a:xfrm>
        </p:spPr>
        <p:txBody>
          <a:bodyPr/>
          <a:lstStyle/>
          <a:p>
            <a:r>
              <a:rPr lang="en-US" b="1" dirty="0">
                <a:solidFill>
                  <a:schemeClr val="accent3">
                    <a:lumMod val="50000"/>
                  </a:schemeClr>
                </a:solidFill>
                <a:latin typeface="Arial" pitchFamily="34" charset="0"/>
                <a:cs typeface="Arial" pitchFamily="34" charset="0"/>
              </a:rPr>
              <a:t>Software Requirement:</a:t>
            </a:r>
            <a:endParaRPr lang="en-IN" dirty="0">
              <a:solidFill>
                <a:schemeClr val="accent3">
                  <a:lumMod val="50000"/>
                </a:schemeClr>
              </a:solidFill>
              <a:latin typeface="Arial" pitchFamily="34" charset="0"/>
              <a:cs typeface="Arial" pitchFamily="34" charset="0"/>
            </a:endParaRPr>
          </a:p>
          <a:p>
            <a:endParaRPr lang="en-IN" dirty="0"/>
          </a:p>
        </p:txBody>
      </p:sp>
      <p:sp>
        <p:nvSpPr>
          <p:cNvPr id="6" name="Content Placeholder 5">
            <a:extLst>
              <a:ext uri="{FF2B5EF4-FFF2-40B4-BE49-F238E27FC236}">
                <a16:creationId xmlns:a16="http://schemas.microsoft.com/office/drawing/2014/main" id="{C2A45290-5A97-4B50-B463-DA12A37E0E5F}"/>
              </a:ext>
            </a:extLst>
          </p:cNvPr>
          <p:cNvSpPr>
            <a:spLocks noGrp="1"/>
          </p:cNvSpPr>
          <p:nvPr>
            <p:ph sz="quarter" idx="4"/>
          </p:nvPr>
        </p:nvSpPr>
        <p:spPr>
          <a:xfrm>
            <a:off x="6251021" y="2420520"/>
            <a:ext cx="4645152" cy="3101049"/>
          </a:xfrm>
        </p:spPr>
        <p:txBody>
          <a:bodyPr>
            <a:normAutofit fontScale="92500"/>
          </a:bodyPr>
          <a:lstStyle/>
          <a:p>
            <a:pPr lvl="0"/>
            <a:r>
              <a:rPr lang="en-US" sz="1900" b="1" dirty="0">
                <a:latin typeface="Arial" pitchFamily="34" charset="0"/>
                <a:cs typeface="Arial" pitchFamily="34" charset="0"/>
              </a:rPr>
              <a:t>Front End</a:t>
            </a:r>
            <a:r>
              <a:rPr lang="en-US" sz="1900" dirty="0">
                <a:latin typeface="Arial" pitchFamily="34" charset="0"/>
                <a:cs typeface="Arial" pitchFamily="34" charset="0"/>
              </a:rPr>
              <a:t>:  HTML, CSS, JavaScript</a:t>
            </a:r>
          </a:p>
          <a:p>
            <a:pPr lvl="0"/>
            <a:r>
              <a:rPr lang="en-US" sz="1900" b="1" dirty="0">
                <a:latin typeface="Arial" pitchFamily="34" charset="0"/>
                <a:cs typeface="Arial" pitchFamily="34" charset="0"/>
              </a:rPr>
              <a:t>Back End</a:t>
            </a:r>
            <a:r>
              <a:rPr lang="en-US" sz="1900" dirty="0">
                <a:latin typeface="Arial" pitchFamily="34" charset="0"/>
                <a:cs typeface="Arial" pitchFamily="34" charset="0"/>
              </a:rPr>
              <a:t>:  Spring Boot and JPA Hibernate</a:t>
            </a:r>
          </a:p>
          <a:p>
            <a:r>
              <a:rPr lang="en-US" sz="1900" b="1" dirty="0">
                <a:latin typeface="Arial" pitchFamily="34" charset="0"/>
                <a:cs typeface="Arial" pitchFamily="34" charset="0"/>
              </a:rPr>
              <a:t>DB Server</a:t>
            </a:r>
            <a:r>
              <a:rPr lang="en-US" sz="1900" dirty="0">
                <a:latin typeface="Arial" pitchFamily="34" charset="0"/>
                <a:cs typeface="Arial" pitchFamily="34" charset="0"/>
              </a:rPr>
              <a:t>:  MySQL Server 8.0.CE</a:t>
            </a:r>
          </a:p>
          <a:p>
            <a:pPr lvl="0"/>
            <a:r>
              <a:rPr lang="en-US" sz="1900" b="1" dirty="0">
                <a:latin typeface="Arial" pitchFamily="34" charset="0"/>
                <a:cs typeface="Arial" pitchFamily="34" charset="0"/>
              </a:rPr>
              <a:t>Web Server</a:t>
            </a:r>
            <a:r>
              <a:rPr lang="en-US" sz="1900" dirty="0">
                <a:latin typeface="Arial" pitchFamily="34" charset="0"/>
                <a:cs typeface="Arial" pitchFamily="34" charset="0"/>
              </a:rPr>
              <a:t>:  Apache Tomcat </a:t>
            </a:r>
          </a:p>
          <a:p>
            <a:pPr lvl="0"/>
            <a:r>
              <a:rPr lang="en-US" sz="1900" b="1" dirty="0">
                <a:latin typeface="Arial" pitchFamily="34" charset="0"/>
                <a:cs typeface="Arial" pitchFamily="34" charset="0"/>
              </a:rPr>
              <a:t>IDE</a:t>
            </a:r>
            <a:r>
              <a:rPr lang="en-US" sz="1900" dirty="0">
                <a:latin typeface="Arial" pitchFamily="34" charset="0"/>
                <a:cs typeface="Arial" pitchFamily="34" charset="0"/>
              </a:rPr>
              <a:t>:  Spring Tool Suite(STS)</a:t>
            </a:r>
          </a:p>
          <a:p>
            <a:pPr lvl="0"/>
            <a:r>
              <a:rPr lang="en-US" sz="1900" b="1" dirty="0">
                <a:latin typeface="Arial" pitchFamily="34" charset="0"/>
                <a:cs typeface="Arial" pitchFamily="34" charset="0"/>
              </a:rPr>
              <a:t>Browser</a:t>
            </a:r>
            <a:r>
              <a:rPr lang="en-US" sz="1900" dirty="0">
                <a:latin typeface="Arial" pitchFamily="34" charset="0"/>
                <a:cs typeface="Arial" pitchFamily="34" charset="0"/>
              </a:rPr>
              <a:t>:  Google Chrome or MS-EDGE</a:t>
            </a:r>
            <a:endParaRPr lang="en-IN" dirty="0">
              <a:latin typeface="Arial" pitchFamily="34" charset="0"/>
              <a:cs typeface="Arial" pitchFamily="34" charset="0"/>
            </a:endParaRPr>
          </a:p>
          <a:p>
            <a:pPr marL="0" indent="0">
              <a:buNone/>
            </a:pPr>
            <a:endParaRPr lang="en-IN" dirty="0">
              <a:latin typeface="Arial" pitchFamily="34" charset="0"/>
              <a:cs typeface="Arial" pitchFamily="34" charset="0"/>
            </a:endParaRPr>
          </a:p>
        </p:txBody>
      </p:sp>
      <p:cxnSp>
        <p:nvCxnSpPr>
          <p:cNvPr id="12" name="Straight Connector 11"/>
          <p:cNvCxnSpPr/>
          <p:nvPr/>
        </p:nvCxnSpPr>
        <p:spPr>
          <a:xfrm>
            <a:off x="1488831" y="1699846"/>
            <a:ext cx="9026769"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84100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51579" y="577327"/>
            <a:ext cx="9603275" cy="621323"/>
          </a:xfrm>
        </p:spPr>
        <p:txBody>
          <a:bodyPr>
            <a:normAutofit/>
          </a:bodyPr>
          <a:lstStyle/>
          <a:p>
            <a:pPr algn="ctr"/>
            <a:r>
              <a:rPr lang="en-IN" sz="2400" b="1" dirty="0">
                <a:latin typeface="Arial" pitchFamily="34" charset="0"/>
                <a:cs typeface="Arial" pitchFamily="34" charset="0"/>
              </a:rPr>
              <a:t>PROJECT MODULES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Ø"/>
            </a:pPr>
            <a:r>
              <a:rPr lang="en-US" dirty="0">
                <a:latin typeface="Arial" pitchFamily="34" charset="0"/>
                <a:cs typeface="Arial" pitchFamily="34" charset="0"/>
              </a:rPr>
              <a:t> Home Module</a:t>
            </a:r>
          </a:p>
          <a:p>
            <a:pPr>
              <a:buFont typeface="Wingdings" panose="05000000000000000000" pitchFamily="2" charset="2"/>
              <a:buChar char="Ø"/>
            </a:pPr>
            <a:r>
              <a:rPr lang="en-US" dirty="0">
                <a:latin typeface="Arial" pitchFamily="34" charset="0"/>
                <a:cs typeface="Arial" pitchFamily="34" charset="0"/>
              </a:rPr>
              <a:t>About Module</a:t>
            </a:r>
          </a:p>
          <a:p>
            <a:pPr>
              <a:buFont typeface="Wingdings" panose="05000000000000000000" pitchFamily="2" charset="2"/>
              <a:buChar char="Ø"/>
            </a:pPr>
            <a:r>
              <a:rPr lang="en-US" dirty="0">
                <a:latin typeface="Arial" pitchFamily="34" charset="0"/>
                <a:cs typeface="Arial" pitchFamily="34" charset="0"/>
              </a:rPr>
              <a:t>Signup Module</a:t>
            </a:r>
          </a:p>
          <a:p>
            <a:pPr>
              <a:buFont typeface="Wingdings" panose="05000000000000000000" pitchFamily="2" charset="2"/>
              <a:buChar char="Ø"/>
            </a:pPr>
            <a:r>
              <a:rPr lang="en-US" dirty="0">
                <a:latin typeface="Arial" pitchFamily="34" charset="0"/>
                <a:cs typeface="Arial" pitchFamily="34" charset="0"/>
              </a:rPr>
              <a:t>Login Module</a:t>
            </a:r>
          </a:p>
          <a:p>
            <a:pPr>
              <a:buFont typeface="Wingdings" panose="05000000000000000000" pitchFamily="2" charset="2"/>
              <a:buChar char="Ø"/>
            </a:pPr>
            <a:endParaRPr lang="en-US" dirty="0">
              <a:latin typeface="Arial" pitchFamily="34" charset="0"/>
              <a:cs typeface="Arial" pitchFamily="34" charset="0"/>
            </a:endParaRPr>
          </a:p>
          <a:p>
            <a:pPr marL="0" indent="0">
              <a:buNone/>
            </a:pPr>
            <a:endParaRPr lang="en-IN" dirty="0">
              <a:latin typeface="Arial" pitchFamily="34" charset="0"/>
              <a:cs typeface="Arial" pitchFamily="34" charset="0"/>
            </a:endParaRPr>
          </a:p>
          <a:p>
            <a:pPr marL="0" indent="0">
              <a:buNone/>
            </a:pPr>
            <a:endParaRPr lang="en-IN" dirty="0">
              <a:latin typeface="Arial" pitchFamily="34" charset="0"/>
              <a:cs typeface="Arial" pitchFamily="34" charset="0"/>
            </a:endParaRPr>
          </a:p>
          <a:p>
            <a:pPr marL="0" indent="0">
              <a:buNone/>
            </a:pPr>
            <a:endParaRPr lang="en-IN" dirty="0">
              <a:latin typeface="Arial" pitchFamily="34" charset="0"/>
              <a:cs typeface="Arial" pitchFamily="34" charset="0"/>
            </a:endParaRPr>
          </a:p>
        </p:txBody>
      </p:sp>
      <p:cxnSp>
        <p:nvCxnSpPr>
          <p:cNvPr id="5" name="Straight Connector 4"/>
          <p:cNvCxnSpPr/>
          <p:nvPr/>
        </p:nvCxnSpPr>
        <p:spPr>
          <a:xfrm flipV="1">
            <a:off x="1451579" y="1430594"/>
            <a:ext cx="8815754"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16378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07334" y="68889"/>
            <a:ext cx="9603275" cy="684312"/>
          </a:xfrm>
        </p:spPr>
        <p:txBody>
          <a:bodyPr>
            <a:normAutofit/>
          </a:bodyPr>
          <a:lstStyle/>
          <a:p>
            <a:pPr algn="ctr"/>
            <a:r>
              <a:rPr lang="en-US" sz="2400" b="1" dirty="0">
                <a:latin typeface="Arial" pitchFamily="34" charset="0"/>
                <a:cs typeface="Arial" pitchFamily="34" charset="0"/>
              </a:rPr>
              <a:t>HOME MODULE</a:t>
            </a:r>
          </a:p>
        </p:txBody>
      </p:sp>
      <p:pic>
        <p:nvPicPr>
          <p:cNvPr id="8" name="Content Placeholder 7">
            <a:extLst>
              <a:ext uri="{FF2B5EF4-FFF2-40B4-BE49-F238E27FC236}">
                <a16:creationId xmlns:a16="http://schemas.microsoft.com/office/drawing/2014/main" id="{5189BB0D-0548-459D-88FE-44970999CF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4739" y="1081661"/>
            <a:ext cx="10675942" cy="5447159"/>
          </a:xfrm>
        </p:spPr>
      </p:pic>
      <p:cxnSp>
        <p:nvCxnSpPr>
          <p:cNvPr id="7" name="Straight Connector 6"/>
          <p:cNvCxnSpPr/>
          <p:nvPr/>
        </p:nvCxnSpPr>
        <p:spPr>
          <a:xfrm>
            <a:off x="984738" y="917431"/>
            <a:ext cx="10656277"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28186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6761" y="339974"/>
            <a:ext cx="9603275" cy="527535"/>
          </a:xfrm>
        </p:spPr>
        <p:txBody>
          <a:bodyPr>
            <a:normAutofit fontScale="90000"/>
          </a:bodyPr>
          <a:lstStyle/>
          <a:p>
            <a:pPr algn="ctr"/>
            <a:br>
              <a:rPr lang="en-US" sz="2700" b="1" dirty="0">
                <a:latin typeface="Arial" pitchFamily="34" charset="0"/>
                <a:cs typeface="Arial" pitchFamily="34" charset="0"/>
              </a:rPr>
            </a:br>
            <a:br>
              <a:rPr lang="en-US" sz="2700" b="1" dirty="0">
                <a:latin typeface="Arial" pitchFamily="34" charset="0"/>
                <a:cs typeface="Arial" pitchFamily="34" charset="0"/>
              </a:rPr>
            </a:br>
            <a:r>
              <a:rPr lang="en-US" sz="1800" b="1" dirty="0">
                <a:latin typeface="Arial" pitchFamily="34" charset="0"/>
                <a:cs typeface="Arial" pitchFamily="34" charset="0"/>
              </a:rPr>
              <a:t> </a:t>
            </a:r>
            <a:r>
              <a:rPr lang="en-US" sz="2700" b="1" dirty="0">
                <a:latin typeface="Arial" pitchFamily="34" charset="0"/>
                <a:cs typeface="Arial" pitchFamily="34" charset="0"/>
              </a:rPr>
              <a:t>ABOUT MODULE</a:t>
            </a:r>
          </a:p>
        </p:txBody>
      </p:sp>
      <p:pic>
        <p:nvPicPr>
          <p:cNvPr id="5" name="Content Placeholder 4">
            <a:extLst>
              <a:ext uri="{FF2B5EF4-FFF2-40B4-BE49-F238E27FC236}">
                <a16:creationId xmlns:a16="http://schemas.microsoft.com/office/drawing/2014/main" id="{940344D5-C9DC-400C-8C3A-A20D2C313B6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8523" y="1582612"/>
            <a:ext cx="10484212" cy="4935414"/>
          </a:xfrm>
        </p:spPr>
      </p:pic>
      <p:cxnSp>
        <p:nvCxnSpPr>
          <p:cNvPr id="6" name="Straight Connector 5"/>
          <p:cNvCxnSpPr/>
          <p:nvPr/>
        </p:nvCxnSpPr>
        <p:spPr>
          <a:xfrm>
            <a:off x="1078522" y="1219198"/>
            <a:ext cx="10339755" cy="11725"/>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563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25773" y="167529"/>
            <a:ext cx="9603275" cy="703380"/>
          </a:xfrm>
        </p:spPr>
        <p:txBody>
          <a:bodyPr>
            <a:normAutofit/>
          </a:bodyPr>
          <a:lstStyle/>
          <a:p>
            <a:pPr algn="ctr"/>
            <a:r>
              <a:rPr lang="en-US" sz="2900" dirty="0">
                <a:latin typeface="Arial" pitchFamily="34" charset="0"/>
                <a:cs typeface="Arial" pitchFamily="34" charset="0"/>
              </a:rPr>
              <a:t> </a:t>
            </a:r>
            <a:r>
              <a:rPr lang="en-US" sz="2400" b="1" dirty="0">
                <a:latin typeface="Arial" pitchFamily="34" charset="0"/>
                <a:cs typeface="Arial" pitchFamily="34" charset="0"/>
              </a:rPr>
              <a:t>SIGN-UP PAGE</a:t>
            </a:r>
          </a:p>
        </p:txBody>
      </p:sp>
      <p:pic>
        <p:nvPicPr>
          <p:cNvPr id="13" name="Content Placeholder 12">
            <a:extLst>
              <a:ext uri="{FF2B5EF4-FFF2-40B4-BE49-F238E27FC236}">
                <a16:creationId xmlns:a16="http://schemas.microsoft.com/office/drawing/2014/main" id="{079AEE4F-FDF3-4845-B790-D5C14F9AE8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08185" y="1295215"/>
            <a:ext cx="10656276" cy="5061331"/>
          </a:xfrm>
        </p:spPr>
      </p:pic>
      <p:cxnSp>
        <p:nvCxnSpPr>
          <p:cNvPr id="6" name="Straight Connector 5"/>
          <p:cNvCxnSpPr/>
          <p:nvPr/>
        </p:nvCxnSpPr>
        <p:spPr>
          <a:xfrm>
            <a:off x="1008184" y="1083062"/>
            <a:ext cx="10656277"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56176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61410" y="353448"/>
            <a:ext cx="9520158" cy="1049235"/>
          </a:xfrm>
        </p:spPr>
        <p:txBody>
          <a:bodyPr>
            <a:normAutofit fontScale="90000"/>
          </a:bodyPr>
          <a:lstStyle/>
          <a:p>
            <a:pPr algn="ctr"/>
            <a:r>
              <a:rPr lang="en-US" sz="2700" b="1" dirty="0">
                <a:latin typeface="Arial" pitchFamily="34" charset="0"/>
                <a:cs typeface="Arial" pitchFamily="34" charset="0"/>
              </a:rPr>
              <a:t>LOGIN MODULE</a:t>
            </a:r>
            <a:br>
              <a:rPr lang="en-US" sz="2700" b="1" dirty="0">
                <a:latin typeface="Arial" pitchFamily="34" charset="0"/>
                <a:cs typeface="Arial" pitchFamily="34" charset="0"/>
              </a:rPr>
            </a:br>
            <a:br>
              <a:rPr lang="en-US" sz="2700" b="1" dirty="0">
                <a:latin typeface="Arial" pitchFamily="34" charset="0"/>
                <a:cs typeface="Arial" pitchFamily="34" charset="0"/>
              </a:rPr>
            </a:br>
            <a:r>
              <a:rPr lang="en-US" sz="1800" b="1" dirty="0">
                <a:solidFill>
                  <a:schemeClr val="accent3">
                    <a:lumMod val="50000"/>
                  </a:schemeClr>
                </a:solidFill>
                <a:latin typeface="Arial" pitchFamily="34" charset="0"/>
                <a:cs typeface="Arial" pitchFamily="34" charset="0"/>
              </a:rPr>
              <a:t> </a:t>
            </a:r>
          </a:p>
        </p:txBody>
      </p:sp>
      <p:pic>
        <p:nvPicPr>
          <p:cNvPr id="8" name="Content Placeholder 7">
            <a:extLst>
              <a:ext uri="{FF2B5EF4-FFF2-40B4-BE49-F238E27FC236}">
                <a16:creationId xmlns:a16="http://schemas.microsoft.com/office/drawing/2014/main" id="{86AA2F9E-CF86-4159-AF95-D02B8B39DD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9908" y="1588421"/>
            <a:ext cx="10656276" cy="4753383"/>
          </a:xfrm>
        </p:spPr>
      </p:pic>
      <p:cxnSp>
        <p:nvCxnSpPr>
          <p:cNvPr id="6" name="Straight Connector 5"/>
          <p:cNvCxnSpPr/>
          <p:nvPr/>
        </p:nvCxnSpPr>
        <p:spPr>
          <a:xfrm>
            <a:off x="1019907" y="1179868"/>
            <a:ext cx="10656277"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39103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docProps/app.xml><?xml version="1.0" encoding="utf-8"?>
<Properties xmlns="http://schemas.openxmlformats.org/officeDocument/2006/extended-properties" xmlns:vt="http://schemas.openxmlformats.org/officeDocument/2006/docPropsVTypes">
  <Template>TM10001115[[fn=Parcel]]</Template>
  <TotalTime>5683</TotalTime>
  <Words>461</Words>
  <Application>Microsoft Office PowerPoint</Application>
  <PresentationFormat>Widescreen</PresentationFormat>
  <Paragraphs>72</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Open Sans</vt:lpstr>
      <vt:lpstr>Palatino Linotype</vt:lpstr>
      <vt:lpstr>Sitka Small</vt:lpstr>
      <vt:lpstr>Wingdings</vt:lpstr>
      <vt:lpstr>Gallery</vt:lpstr>
      <vt:lpstr>Presentation  on      SMART CONTACT MANAGER</vt:lpstr>
      <vt:lpstr>ABSTRACT</vt:lpstr>
      <vt:lpstr>INTRODUCTION</vt:lpstr>
      <vt:lpstr>SYSTEM REQUIREMENTS</vt:lpstr>
      <vt:lpstr>PROJECT MODULES</vt:lpstr>
      <vt:lpstr>HOME MODULE</vt:lpstr>
      <vt:lpstr>   ABOUT MODULE</vt:lpstr>
      <vt:lpstr> SIGN-UP PAGE</vt:lpstr>
      <vt:lpstr>LOGIN MODULE   </vt:lpstr>
      <vt:lpstr>DASHBOARD </vt:lpstr>
      <vt:lpstr>ADDING CONTACT  </vt:lpstr>
      <vt:lpstr>VIEW CONTACT  </vt:lpstr>
      <vt:lpstr>DATA DICTIONARY  </vt:lpstr>
      <vt:lpstr>DATA DICTIONARY  </vt:lpstr>
      <vt:lpstr>DATA DICTIONARY  </vt:lpstr>
      <vt:lpstr>DATA DICTIONARY  </vt:lpstr>
      <vt:lpstr> PROJECT IMPLEMENTATION </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Campus Requirement System</dc:title>
  <dc:creator>mounika reddy</dc:creator>
  <cp:lastModifiedBy>ELCOT</cp:lastModifiedBy>
  <cp:revision>259</cp:revision>
  <dcterms:created xsi:type="dcterms:W3CDTF">2019-02-19T05:41:02Z</dcterms:created>
  <dcterms:modified xsi:type="dcterms:W3CDTF">2022-03-05T18:58:43Z</dcterms:modified>
</cp:coreProperties>
</file>

<file path=docProps/thumbnail.jpeg>
</file>